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rels" ContentType="application/vnd.openxmlformats-package.relationships+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60" r:id="rId4"/>
    <p:sldId id="258" r:id="rId5"/>
    <p:sldId id="259" r:id="rId6"/>
    <p:sldId id="261" r:id="rId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0"/>
    <p:restoredTop sz="94570"/>
  </p:normalViewPr>
  <p:slideViewPr>
    <p:cSldViewPr snapToGrid="0" snapToObjects="1">
      <p:cViewPr varScale="1">
        <p:scale>
          <a:sx n="108" d="100"/>
          <a:sy n="108" d="100"/>
        </p:scale>
        <p:origin x="736" y="1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presProps" Target="presProps.xml"/><Relationship Id="rId9" Type="http://schemas.openxmlformats.org/officeDocument/2006/relationships/viewProps" Target="viewProps.xml"/><Relationship Id="rId10" Type="http://schemas.openxmlformats.org/officeDocument/2006/relationships/theme" Target="theme/theme1.xml"/><Relationship Id="rId1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15128" y="1788454"/>
            <a:ext cx="8361229" cy="2098226"/>
          </a:xfrm>
        </p:spPr>
        <p:txBody>
          <a:bodyPr anchor="b">
            <a:noAutofit/>
          </a:bodyPr>
          <a:lstStyle>
            <a:lvl1pPr algn="ctr">
              <a:defRPr sz="7200" cap="all" baseline="0">
                <a:solidFill>
                  <a:schemeClr val="tx2"/>
                </a:solidFill>
              </a:defRPr>
            </a:lvl1pPr>
          </a:lstStyle>
          <a:p>
            <a:r>
              <a:rPr lang="fr-CA" smtClean="0"/>
              <a:t>Cliquez et modifiez le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79906" y="3956279"/>
            <a:ext cx="6831673" cy="1086237"/>
          </a:xfrm>
        </p:spPr>
        <p:txBody>
          <a:bodyPr>
            <a:normAutofit/>
          </a:bodyPr>
          <a:lstStyle>
            <a:lvl1pPr marL="0" indent="0" algn="ct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23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CA" smtClean="0"/>
              <a:t>Cliquez pour modifier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52858" y="6453386"/>
            <a:ext cx="1607944" cy="404614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87DE6118-2437-4B30-8E3C-4D2BE6020583}" type="datetimeFigureOut">
              <a:rPr lang="en-US" dirty="0"/>
              <a:pPr/>
              <a:t>12/9/15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84054" y="6453386"/>
            <a:ext cx="7023377" cy="404614"/>
          </a:xfrm>
        </p:spPr>
        <p:txBody>
          <a:bodyPr/>
          <a:lstStyle>
            <a:lvl1pPr algn="ctr">
              <a:defRPr baseline="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30683" y="6453386"/>
            <a:ext cx="1596292" cy="404614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 dirty="0"/>
              <a:pPr/>
              <a:t>‹#›</a:t>
            </a:fld>
            <a:endParaRPr lang="en-US" dirty="0"/>
          </a:p>
        </p:txBody>
      </p:sp>
      <p:grpSp>
        <p:nvGrpSpPr>
          <p:cNvPr id="7" name="Group 6"/>
          <p:cNvGrpSpPr/>
          <p:nvPr/>
        </p:nvGrpSpPr>
        <p:grpSpPr>
          <a:xfrm>
            <a:off x="752858" y="744469"/>
            <a:ext cx="10674117" cy="5349671"/>
            <a:chOff x="752858" y="744469"/>
            <a:chExt cx="10674117" cy="5349671"/>
          </a:xfrm>
        </p:grpSpPr>
        <p:sp>
          <p:nvSpPr>
            <p:cNvPr id="11" name="Freeform 6"/>
            <p:cNvSpPr/>
            <p:nvPr/>
          </p:nvSpPr>
          <p:spPr bwMode="auto">
            <a:xfrm>
              <a:off x="8151962" y="1685652"/>
              <a:ext cx="3275013" cy="4408488"/>
            </a:xfrm>
            <a:custGeom>
              <a:avLst/>
              <a:gdLst/>
              <a:ahLst/>
              <a:cxnLst/>
              <a:rect l="l" t="t" r="r" b="b"/>
              <a:pathLst>
                <a:path w="10000" h="10000">
                  <a:moveTo>
                    <a:pt x="8761" y="0"/>
                  </a:moveTo>
                  <a:lnTo>
                    <a:pt x="10000" y="0"/>
                  </a:lnTo>
                  <a:lnTo>
                    <a:pt x="10000" y="10000"/>
                  </a:lnTo>
                  <a:lnTo>
                    <a:pt x="0" y="10000"/>
                  </a:lnTo>
                  <a:lnTo>
                    <a:pt x="0" y="9126"/>
                  </a:lnTo>
                  <a:lnTo>
                    <a:pt x="8761" y="9127"/>
                  </a:lnTo>
                  <a:lnTo>
                    <a:pt x="8761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14" name="Freeform 6"/>
            <p:cNvSpPr/>
            <p:nvPr/>
          </p:nvSpPr>
          <p:spPr bwMode="auto">
            <a:xfrm flipH="1" flipV="1">
              <a:off x="752858" y="744469"/>
              <a:ext cx="3275668" cy="4408488"/>
            </a:xfrm>
            <a:custGeom>
              <a:avLst/>
              <a:gdLst/>
              <a:ahLst/>
              <a:cxnLst/>
              <a:rect l="l" t="t" r="r" b="b"/>
              <a:pathLst>
                <a:path w="10002" h="10000">
                  <a:moveTo>
                    <a:pt x="8763" y="0"/>
                  </a:moveTo>
                  <a:lnTo>
                    <a:pt x="10002" y="0"/>
                  </a:lnTo>
                  <a:lnTo>
                    <a:pt x="10002" y="10000"/>
                  </a:lnTo>
                  <a:lnTo>
                    <a:pt x="2" y="10000"/>
                  </a:lnTo>
                  <a:cubicBezTo>
                    <a:pt x="-2" y="9698"/>
                    <a:pt x="4" y="9427"/>
                    <a:pt x="0" y="9125"/>
                  </a:cubicBezTo>
                  <a:lnTo>
                    <a:pt x="8763" y="9128"/>
                  </a:lnTo>
                  <a:lnTo>
                    <a:pt x="8763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</p:grp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smtClean="0"/>
              <a:t>Cliquez et modifiez le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71600" y="2295525"/>
            <a:ext cx="9601200" cy="3571875"/>
          </a:xfrm>
        </p:spPr>
        <p:txBody>
          <a:bodyPr vert="eaVert"/>
          <a:lstStyle/>
          <a:p>
            <a:pPr lvl="0"/>
            <a:r>
              <a:rPr lang="fr-CA" smtClean="0"/>
              <a:t>Cliquez pour modifier les styles du texte du masque</a:t>
            </a:r>
          </a:p>
          <a:p>
            <a:pPr lvl="1"/>
            <a:r>
              <a:rPr lang="fr-CA" smtClean="0"/>
              <a:t>Deuxième niveau</a:t>
            </a:r>
          </a:p>
          <a:p>
            <a:pPr lvl="2"/>
            <a:r>
              <a:rPr lang="fr-CA" smtClean="0"/>
              <a:t>Troisième niveau</a:t>
            </a:r>
          </a:p>
          <a:p>
            <a:pPr lvl="3"/>
            <a:r>
              <a:rPr lang="fr-CA" smtClean="0"/>
              <a:t>Quatrième niveau</a:t>
            </a:r>
          </a:p>
          <a:p>
            <a:pPr lvl="4"/>
            <a:r>
              <a:rPr lang="fr-CA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12/9/15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596561" y="624156"/>
            <a:ext cx="1565766" cy="5243244"/>
          </a:xfrm>
        </p:spPr>
        <p:txBody>
          <a:bodyPr vert="eaVert"/>
          <a:lstStyle/>
          <a:p>
            <a:r>
              <a:rPr lang="fr-CA" smtClean="0"/>
              <a:t>Cliquez et modifiez le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71600" y="624156"/>
            <a:ext cx="8179641" cy="5243244"/>
          </a:xfrm>
        </p:spPr>
        <p:txBody>
          <a:bodyPr vert="eaVert"/>
          <a:lstStyle/>
          <a:p>
            <a:pPr lvl="0"/>
            <a:r>
              <a:rPr lang="fr-CA" smtClean="0"/>
              <a:t>Cliquez pour modifier les styles du texte du masque</a:t>
            </a:r>
          </a:p>
          <a:p>
            <a:pPr lvl="1"/>
            <a:r>
              <a:rPr lang="fr-CA" smtClean="0"/>
              <a:t>Deuxième niveau</a:t>
            </a:r>
          </a:p>
          <a:p>
            <a:pPr lvl="2"/>
            <a:r>
              <a:rPr lang="fr-CA" smtClean="0"/>
              <a:t>Troisième niveau</a:t>
            </a:r>
          </a:p>
          <a:p>
            <a:pPr lvl="3"/>
            <a:r>
              <a:rPr lang="fr-CA" smtClean="0"/>
              <a:t>Quatrième niveau</a:t>
            </a:r>
          </a:p>
          <a:p>
            <a:pPr lvl="4"/>
            <a:r>
              <a:rPr lang="fr-CA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12/9/15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smtClean="0"/>
              <a:t>Cliquez et modifiez le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CA" smtClean="0"/>
              <a:t>Cliquez pour modifier les styles du texte du masque</a:t>
            </a:r>
          </a:p>
          <a:p>
            <a:pPr lvl="1"/>
            <a:r>
              <a:rPr lang="fr-CA" smtClean="0"/>
              <a:t>Deuxième niveau</a:t>
            </a:r>
          </a:p>
          <a:p>
            <a:pPr lvl="2"/>
            <a:r>
              <a:rPr lang="fr-CA" smtClean="0"/>
              <a:t>Troisième niveau</a:t>
            </a:r>
          </a:p>
          <a:p>
            <a:pPr lvl="3"/>
            <a:r>
              <a:rPr lang="fr-CA" smtClean="0"/>
              <a:t>Quatrième niveau</a:t>
            </a:r>
          </a:p>
          <a:p>
            <a:pPr lvl="4"/>
            <a:r>
              <a:rPr lang="fr-CA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12/9/15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En-tête de secti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5025" y="1301360"/>
            <a:ext cx="9612971" cy="2852737"/>
          </a:xfrm>
        </p:spPr>
        <p:txBody>
          <a:bodyPr anchor="b">
            <a:normAutofit/>
          </a:bodyPr>
          <a:lstStyle>
            <a:lvl1pPr algn="r">
              <a:defRPr sz="7200" cap="all" baseline="0">
                <a:solidFill>
                  <a:schemeClr val="tx2"/>
                </a:solidFill>
              </a:defRPr>
            </a:lvl1pPr>
          </a:lstStyle>
          <a:p>
            <a:r>
              <a:rPr lang="fr-CA" smtClean="0"/>
              <a:t>Cliquez et modifiez le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5025" y="4216328"/>
            <a:ext cx="9612971" cy="1143324"/>
          </a:xfrm>
        </p:spPr>
        <p:txBody>
          <a:bodyPr/>
          <a:lstStyle>
            <a:lvl1pPr marL="0" indent="0" algn="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CA" smtClean="0"/>
              <a:t>Cliquez pour 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38908" y="6453386"/>
            <a:ext cx="1622409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7DE6118-2437-4B30-8E3C-4D2BE6020583}" type="datetimeFigureOut">
              <a:rPr lang="en-US" dirty="0"/>
              <a:pPr/>
              <a:t>12/9/15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84312" y="6453386"/>
            <a:ext cx="7023377" cy="404614"/>
          </a:xfrm>
        </p:spPr>
        <p:txBody>
          <a:bodyPr/>
          <a:lstStyle>
            <a:lvl1pPr algn="ctr"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30683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7" name="Freeform 6" title="Crop Mark"/>
          <p:cNvSpPr/>
          <p:nvPr/>
        </p:nvSpPr>
        <p:spPr bwMode="auto">
          <a:xfrm>
            <a:off x="8151962" y="1685652"/>
            <a:ext cx="3275013" cy="4408488"/>
          </a:xfrm>
          <a:custGeom>
            <a:avLst/>
            <a:gdLst/>
            <a:ahLst/>
            <a:cxnLst/>
            <a:rect l="0" t="0" r="r" b="b"/>
            <a:pathLst>
              <a:path w="4125" h="5554">
                <a:moveTo>
                  <a:pt x="3614" y="0"/>
                </a:moveTo>
                <a:lnTo>
                  <a:pt x="4125" y="0"/>
                </a:lnTo>
                <a:lnTo>
                  <a:pt x="4125" y="5554"/>
                </a:lnTo>
                <a:lnTo>
                  <a:pt x="0" y="5554"/>
                </a:lnTo>
                <a:lnTo>
                  <a:pt x="0" y="5074"/>
                </a:lnTo>
                <a:lnTo>
                  <a:pt x="3614" y="5074"/>
                </a:lnTo>
                <a:lnTo>
                  <a:pt x="3614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fr-CA" smtClean="0"/>
              <a:t>Cliquez et modifiez le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371600" y="2285999"/>
            <a:ext cx="4447786" cy="3581401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fr-CA" smtClean="0"/>
              <a:t>Cliquez pour modifier les styles du texte du masque</a:t>
            </a:r>
          </a:p>
          <a:p>
            <a:pPr lvl="1"/>
            <a:r>
              <a:rPr lang="fr-CA" smtClean="0"/>
              <a:t>Deuxième niveau</a:t>
            </a:r>
          </a:p>
          <a:p>
            <a:pPr lvl="2"/>
            <a:r>
              <a:rPr lang="fr-CA" smtClean="0"/>
              <a:t>Troisième niveau</a:t>
            </a:r>
          </a:p>
          <a:p>
            <a:pPr lvl="3"/>
            <a:r>
              <a:rPr lang="fr-CA" smtClean="0"/>
              <a:t>Quatrième niveau</a:t>
            </a:r>
          </a:p>
          <a:p>
            <a:pPr lvl="4"/>
            <a:r>
              <a:rPr lang="fr-CA" smtClean="0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25403" y="2285999"/>
            <a:ext cx="4447786" cy="3581401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fr-CA" smtClean="0"/>
              <a:t>Cliquez pour modifier les styles du texte du masque</a:t>
            </a:r>
          </a:p>
          <a:p>
            <a:pPr lvl="1"/>
            <a:r>
              <a:rPr lang="fr-CA" smtClean="0"/>
              <a:t>Deuxième niveau</a:t>
            </a:r>
          </a:p>
          <a:p>
            <a:pPr lvl="2"/>
            <a:r>
              <a:rPr lang="fr-CA" smtClean="0"/>
              <a:t>Troisième niveau</a:t>
            </a:r>
          </a:p>
          <a:p>
            <a:pPr lvl="3"/>
            <a:r>
              <a:rPr lang="fr-CA" smtClean="0"/>
              <a:t>Quatrième niveau</a:t>
            </a:r>
          </a:p>
          <a:p>
            <a:pPr lvl="4"/>
            <a:r>
              <a:rPr lang="fr-CA" smtClean="0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12/9/15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14859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fr-CA" smtClean="0"/>
              <a:t>Cliquez et modifiez le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340864"/>
            <a:ext cx="4443984" cy="823912"/>
          </a:xfrm>
        </p:spPr>
        <p:txBody>
          <a:bodyPr anchor="b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3000" b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CA" smtClean="0"/>
              <a:t>Cliquez pour modifier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371600" y="3305207"/>
            <a:ext cx="4443984" cy="2562193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fr-CA" smtClean="0"/>
              <a:t>Cliquez pour modifier les styles du texte du masque</a:t>
            </a:r>
          </a:p>
          <a:p>
            <a:pPr lvl="1"/>
            <a:r>
              <a:rPr lang="fr-CA" smtClean="0"/>
              <a:t>Deuxième niveau</a:t>
            </a:r>
          </a:p>
          <a:p>
            <a:pPr lvl="2"/>
            <a:r>
              <a:rPr lang="fr-CA" smtClean="0"/>
              <a:t>Troisième niveau</a:t>
            </a:r>
          </a:p>
          <a:p>
            <a:pPr lvl="3"/>
            <a:r>
              <a:rPr lang="fr-CA" smtClean="0"/>
              <a:t>Quatrième niveau</a:t>
            </a:r>
          </a:p>
          <a:p>
            <a:pPr lvl="4"/>
            <a:r>
              <a:rPr lang="fr-CA" smtClean="0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25014" y="2340864"/>
            <a:ext cx="4443984" cy="823912"/>
          </a:xfrm>
        </p:spPr>
        <p:txBody>
          <a:bodyPr anchor="b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3000" b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CA" smtClean="0"/>
              <a:t>Cliquez pour modifier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525014" y="3305207"/>
            <a:ext cx="4443984" cy="2562193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fr-CA" smtClean="0"/>
              <a:t>Cliquez pour modifier les styles du texte du masque</a:t>
            </a:r>
          </a:p>
          <a:p>
            <a:pPr lvl="1"/>
            <a:r>
              <a:rPr lang="fr-CA" smtClean="0"/>
              <a:t>Deuxième niveau</a:t>
            </a:r>
          </a:p>
          <a:p>
            <a:pPr lvl="2"/>
            <a:r>
              <a:rPr lang="fr-CA" smtClean="0"/>
              <a:t>Troisième niveau</a:t>
            </a:r>
          </a:p>
          <a:p>
            <a:pPr lvl="3"/>
            <a:r>
              <a:rPr lang="fr-CA" smtClean="0"/>
              <a:t>Quatrième niveau</a:t>
            </a:r>
          </a:p>
          <a:p>
            <a:pPr lvl="4"/>
            <a:r>
              <a:rPr lang="fr-CA" smtClean="0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12/9/15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smtClean="0"/>
              <a:t>Cliquez et modifiez le titre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12/9/15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12/9/15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 title="Background Shape"/>
          <p:cNvSpPr/>
          <p:nvPr/>
        </p:nvSpPr>
        <p:spPr>
          <a:xfrm>
            <a:off x="0" y="376"/>
            <a:ext cx="5303520" cy="68576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3900" y="685800"/>
            <a:ext cx="3855720" cy="2157884"/>
          </a:xfrm>
        </p:spPr>
        <p:txBody>
          <a:bodyPr anchor="t">
            <a:noAutofit/>
          </a:bodyPr>
          <a:lstStyle>
            <a:lvl1pPr>
              <a:lnSpc>
                <a:spcPct val="84000"/>
              </a:lnSpc>
              <a:defRPr sz="4800" baseline="0">
                <a:solidFill>
                  <a:schemeClr val="tx2"/>
                </a:solidFill>
              </a:defRPr>
            </a:lvl1pPr>
          </a:lstStyle>
          <a:p>
            <a:r>
              <a:rPr lang="fr-CA" smtClean="0"/>
              <a:t>Cliquez et modifiez le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56020" y="685801"/>
            <a:ext cx="5212080" cy="517525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CA" smtClean="0"/>
              <a:t>Cliquez pour modifier les styles du texte du masque</a:t>
            </a:r>
          </a:p>
          <a:p>
            <a:pPr lvl="1"/>
            <a:r>
              <a:rPr lang="fr-CA" smtClean="0"/>
              <a:t>Deuxième niveau</a:t>
            </a:r>
          </a:p>
          <a:p>
            <a:pPr lvl="2"/>
            <a:r>
              <a:rPr lang="fr-CA" smtClean="0"/>
              <a:t>Troisième niveau</a:t>
            </a:r>
          </a:p>
          <a:p>
            <a:pPr lvl="3"/>
            <a:r>
              <a:rPr lang="fr-CA" smtClean="0"/>
              <a:t>Quatrième niveau</a:t>
            </a:r>
          </a:p>
          <a:p>
            <a:pPr lvl="4"/>
            <a:r>
              <a:rPr lang="fr-CA" smtClean="0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23900" y="2856344"/>
            <a:ext cx="3855720" cy="3011056"/>
          </a:xfrm>
        </p:spPr>
        <p:txBody>
          <a:bodyPr/>
          <a:lstStyle>
            <a:lvl1pPr marL="0" indent="0">
              <a:lnSpc>
                <a:spcPct val="113000"/>
              </a:lnSpc>
              <a:spcBef>
                <a:spcPts val="0"/>
              </a:spcBef>
              <a:spcAft>
                <a:spcPts val="1500"/>
              </a:spcAft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CA" smtClean="0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23900" y="6453386"/>
            <a:ext cx="120457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7DE6118-2437-4B30-8E3C-4D2BE6020583}" type="datetimeFigureOut">
              <a:rPr lang="en-US" dirty="0"/>
              <a:pPr/>
              <a:t>12/9/15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205945" y="6453386"/>
            <a:ext cx="2373675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883140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9" name="Rectangle 8" title="Divider Bar"/>
          <p:cNvSpPr/>
          <p:nvPr/>
        </p:nvSpPr>
        <p:spPr>
          <a:xfrm>
            <a:off x="5303520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 title="Background Shape"/>
          <p:cNvSpPr/>
          <p:nvPr/>
        </p:nvSpPr>
        <p:spPr>
          <a:xfrm>
            <a:off x="0" y="376"/>
            <a:ext cx="5303520" cy="68576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3900" y="685800"/>
            <a:ext cx="3855720" cy="2157884"/>
          </a:xfrm>
        </p:spPr>
        <p:txBody>
          <a:bodyPr anchor="t">
            <a:normAutofit/>
          </a:bodyPr>
          <a:lstStyle>
            <a:lvl1pPr>
              <a:lnSpc>
                <a:spcPct val="84000"/>
              </a:lnSpc>
              <a:defRPr sz="4800" baseline="0"/>
            </a:lvl1pPr>
          </a:lstStyle>
          <a:p>
            <a:r>
              <a:rPr lang="fr-CA" smtClean="0"/>
              <a:t>Cliquez et modifiez le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532120" y="0"/>
            <a:ext cx="6659880" cy="6857999"/>
          </a:xfrm>
        </p:spPr>
        <p:txBody>
          <a:bodyPr anchor="t"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CA" smtClean="0"/>
              <a:t>Faire glisser l'image vers l'espace réservé ou cliquer sur l'icône pour l'ajouter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23900" y="2855968"/>
            <a:ext cx="3855720" cy="3011432"/>
          </a:xfrm>
        </p:spPr>
        <p:txBody>
          <a:bodyPr/>
          <a:lstStyle>
            <a:lvl1pPr marL="0" indent="0">
              <a:lnSpc>
                <a:spcPct val="113000"/>
              </a:lnSpc>
              <a:spcBef>
                <a:spcPts val="0"/>
              </a:spcBef>
              <a:spcAft>
                <a:spcPts val="1500"/>
              </a:spcAft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CA" smtClean="0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23900" y="6453386"/>
            <a:ext cx="120457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7DE6118-2437-4B30-8E3C-4D2BE6020583}" type="datetimeFigureOut">
              <a:rPr lang="en-US" dirty="0"/>
              <a:pPr/>
              <a:t>12/9/15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205945" y="6453386"/>
            <a:ext cx="2373675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883140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9" name="Rectangle 8" title="Divider Bar"/>
          <p:cNvSpPr/>
          <p:nvPr/>
        </p:nvSpPr>
        <p:spPr>
          <a:xfrm>
            <a:off x="5303520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14859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fr-CA" smtClean="0"/>
              <a:t>Cliquez et modifiez le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286000"/>
            <a:ext cx="9601200" cy="3581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CA" smtClean="0"/>
              <a:t>Cliquez pour modifier les styles du texte du masque</a:t>
            </a:r>
          </a:p>
          <a:p>
            <a:pPr lvl="1"/>
            <a:r>
              <a:rPr lang="fr-CA" smtClean="0"/>
              <a:t>Deuxième niveau</a:t>
            </a:r>
          </a:p>
          <a:p>
            <a:pPr lvl="2"/>
            <a:r>
              <a:rPr lang="fr-CA" smtClean="0"/>
              <a:t>Troisième niveau</a:t>
            </a:r>
          </a:p>
          <a:p>
            <a:pPr lvl="3"/>
            <a:r>
              <a:rPr lang="fr-CA" smtClean="0"/>
              <a:t>Quatrième niveau</a:t>
            </a:r>
          </a:p>
          <a:p>
            <a:pPr lvl="4"/>
            <a:r>
              <a:rPr lang="fr-CA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390650" y="6453386"/>
            <a:ext cx="1204572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2"/>
                </a:solidFill>
              </a:defRPr>
            </a:lvl1pPr>
          </a:lstStyle>
          <a:p>
            <a:fld id="{87DE6118-2437-4B30-8E3C-4D2BE6020583}" type="datetimeFigureOut">
              <a:rPr lang="en-US" dirty="0"/>
              <a:pPr/>
              <a:t>12/9/15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893564" y="6453386"/>
            <a:ext cx="6280830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472736" y="6453386"/>
            <a:ext cx="1596292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aseline="0"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9" name="Rectangle 8" title="Side bar"/>
          <p:cNvSpPr/>
          <p:nvPr/>
        </p:nvSpPr>
        <p:spPr>
          <a:xfrm>
            <a:off x="478095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89000"/>
        </a:lnSpc>
        <a:spcBef>
          <a:spcPct val="0"/>
        </a:spcBef>
        <a:buNone/>
        <a:defRPr sz="4400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84048" indent="-384048" algn="l" defTabSz="914400" rtl="0" eaLnBrk="1" latinLnBrk="0" hangingPunct="1">
        <a:lnSpc>
          <a:spcPct val="94000"/>
        </a:lnSpc>
        <a:spcBef>
          <a:spcPts val="1000"/>
        </a:spcBef>
        <a:spcAft>
          <a:spcPts val="200"/>
        </a:spcAft>
        <a:buFont typeface="Franklin Gothic Book" panose="020B0503020102020204" pitchFamily="34" charset="0"/>
        <a:buChar char="■"/>
        <a:defRPr sz="2000" kern="1200" baseline="0">
          <a:solidFill>
            <a:schemeClr val="tx2"/>
          </a:solidFill>
          <a:latin typeface="+mn-lt"/>
          <a:ea typeface="+mn-ea"/>
          <a:cs typeface="+mn-cs"/>
        </a:defRPr>
      </a:lvl1pPr>
      <a:lvl2pPr marL="384048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2000" i="1" kern="1200" baseline="0">
          <a:solidFill>
            <a:schemeClr val="tx2"/>
          </a:solidFill>
          <a:latin typeface="+mn-lt"/>
          <a:ea typeface="+mn-ea"/>
          <a:cs typeface="+mn-cs"/>
        </a:defRPr>
      </a:lvl2pPr>
      <a:lvl3pPr marL="384048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800" kern="1200" baseline="0">
          <a:solidFill>
            <a:schemeClr val="tx2"/>
          </a:solidFill>
          <a:latin typeface="+mn-lt"/>
          <a:ea typeface="+mn-ea"/>
          <a:cs typeface="+mn-cs"/>
        </a:defRPr>
      </a:lvl3pPr>
      <a:lvl4pPr marL="384048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800" i="1" kern="1200" baseline="0">
          <a:solidFill>
            <a:schemeClr val="tx2"/>
          </a:solidFill>
          <a:latin typeface="+mn-lt"/>
          <a:ea typeface="+mn-ea"/>
          <a:cs typeface="+mn-cs"/>
        </a:defRPr>
      </a:lvl4pPr>
      <a:lvl5pPr marL="384048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384048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600" i="1" kern="1200" baseline="0">
          <a:solidFill>
            <a:schemeClr val="tx2"/>
          </a:solidFill>
          <a:latin typeface="+mn-lt"/>
          <a:ea typeface="+mn-ea"/>
          <a:cs typeface="+mn-cs"/>
        </a:defRPr>
      </a:lvl6pPr>
      <a:lvl7pPr marL="384048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384048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400" i="1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4048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3" orient="horz" pos="1368">
          <p15:clr>
            <a:srgbClr val="F26B43"/>
          </p15:clr>
        </p15:guide>
        <p15:guide id="4" orient="horz" pos="1440">
          <p15:clr>
            <a:srgbClr val="F26B43"/>
          </p15:clr>
        </p15:guide>
        <p15:guide id="6" orient="horz" pos="3696">
          <p15:clr>
            <a:srgbClr val="F26B43"/>
          </p15:clr>
        </p15:guide>
        <p15:guide id="7" orient="horz" pos="432">
          <p15:clr>
            <a:srgbClr val="F26B43"/>
          </p15:clr>
        </p15:guide>
        <p15:guide id="8" orient="horz" pos="1512">
          <p15:clr>
            <a:srgbClr val="F26B43"/>
          </p15:clr>
        </p15:guide>
        <p15:guide id="9" pos="6912">
          <p15:clr>
            <a:srgbClr val="F26B43"/>
          </p15:clr>
        </p15:guide>
        <p15:guide id="10" pos="936">
          <p15:clr>
            <a:srgbClr val="F26B43"/>
          </p15:clr>
        </p15:guide>
        <p15:guide id="11" pos="864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tiff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tiff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tiff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tiff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tif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r-FR" dirty="0" smtClean="0"/>
              <a:t>Les détentes</a:t>
            </a:r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fr-FR" dirty="0" smtClean="0"/>
              <a:t>Préscolaire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95989801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space réservé du contenu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185389" y="320633"/>
            <a:ext cx="8395525" cy="62966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728030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space réservé du contenu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656607" y="139534"/>
            <a:ext cx="8853055" cy="66397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078455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space réservé du contenu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 rot="5400000">
            <a:off x="3267693" y="939636"/>
            <a:ext cx="6729349" cy="50470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95997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space réservé du contenu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 rot="5400000">
            <a:off x="2623869" y="907886"/>
            <a:ext cx="6745844" cy="50593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903880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space réservé du contenu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 rot="5400000">
            <a:off x="3271651" y="967344"/>
            <a:ext cx="6697683" cy="50232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2103045"/>
      </p:ext>
    </p:extLst>
  </p:cSld>
  <p:clrMapOvr>
    <a:masterClrMapping/>
  </p:clrMapOvr>
</p:sld>
</file>

<file path=ppt/theme/theme1.xml><?xml version="1.0" encoding="utf-8"?>
<a:theme xmlns:a="http://schemas.openxmlformats.org/drawingml/2006/main" name="Rogner">
  <a:themeElements>
    <a:clrScheme name="Crop">
      <a:dk1>
        <a:sysClr val="windowText" lastClr="000000"/>
      </a:dk1>
      <a:lt1>
        <a:sysClr val="window" lastClr="FFFFFF"/>
      </a:lt1>
      <a:dk2>
        <a:srgbClr val="191B0E"/>
      </a:dk2>
      <a:lt2>
        <a:srgbClr val="EFEDE3"/>
      </a:lt2>
      <a:accent1>
        <a:srgbClr val="8C8D86"/>
      </a:accent1>
      <a:accent2>
        <a:srgbClr val="E6C069"/>
      </a:accent2>
      <a:accent3>
        <a:srgbClr val="897B61"/>
      </a:accent3>
      <a:accent4>
        <a:srgbClr val="8DAB8E"/>
      </a:accent4>
      <a:accent5>
        <a:srgbClr val="77A2BB"/>
      </a:accent5>
      <a:accent6>
        <a:srgbClr val="E28394"/>
      </a:accent6>
      <a:hlink>
        <a:srgbClr val="77A2BB"/>
      </a:hlink>
      <a:folHlink>
        <a:srgbClr val="957A99"/>
      </a:folHlink>
    </a:clrScheme>
    <a:fontScheme name="Crop">
      <a:majorFont>
        <a:latin typeface="Franklin Gothic Book" panose="020B0503020102020204"/>
        <a:ea typeface=""/>
        <a:cs typeface=""/>
      </a:majorFont>
      <a:minorFont>
        <a:latin typeface="Franklin Gothic Book" panose="020B0503020102020204"/>
        <a:ea typeface=""/>
        <a:cs typeface=""/>
      </a:minorFont>
    </a:fontScheme>
    <a:fmtScheme name="Crop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in">
          <a:solidFill>
            <a:schemeClr val="phClr"/>
          </a:solidFill>
          <a:prstDash val="solid"/>
        </a:ln>
        <a:ln w="34925" cap="flat" cmpd="sng" algn="in">
          <a:solidFill>
            <a:schemeClr val="phClr"/>
          </a:solidFill>
          <a:prstDash val="solid"/>
        </a:ln>
        <a:ln w="19050" cap="flat" cmpd="sng" algn="in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rop" id="{EC9488ED-E761-4D60-9AC4-764D1FE2C171}" vid="{CE19780C-D67D-4C13-9DE9-A52BC3BA51B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Rogner</Template>
  <TotalTime>3</TotalTime>
  <Words>3</Words>
  <Application>Microsoft Macintosh PowerPoint</Application>
  <PresentationFormat>Grand écran</PresentationFormat>
  <Paragraphs>2</Paragraphs>
  <Slides>6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1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6</vt:i4>
      </vt:variant>
    </vt:vector>
  </HeadingPairs>
  <TitlesOfParts>
    <vt:vector size="8" baseType="lpstr">
      <vt:lpstr>Franklin Gothic Book</vt:lpstr>
      <vt:lpstr>Rogner</vt:lpstr>
      <vt:lpstr>Les détentes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Les détentes</dc:title>
  <dc:creator>Rosie Goulet</dc:creator>
  <cp:lastModifiedBy>Rosie Goulet</cp:lastModifiedBy>
  <cp:revision>1</cp:revision>
  <dcterms:created xsi:type="dcterms:W3CDTF">2015-12-09T13:22:30Z</dcterms:created>
  <dcterms:modified xsi:type="dcterms:W3CDTF">2015-12-09T13:25:47Z</dcterms:modified>
</cp:coreProperties>
</file>