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907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2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4798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060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07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677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1434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110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02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384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726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050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080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242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464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962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F7F2D5B-CA40-473A-8D71-6AB578BE090B}" type="datetimeFigureOut">
              <a:rPr lang="fr-CA" smtClean="0"/>
              <a:t>2016-01-17</a:t>
            </a:fld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6AFB2DA-69A9-4BD4-8DB9-E20D7518DE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65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 rot="161621">
            <a:off x="616933" y="637299"/>
            <a:ext cx="5007935" cy="2721933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Nuage 4"/>
          <p:cNvSpPr/>
          <p:nvPr/>
        </p:nvSpPr>
        <p:spPr>
          <a:xfrm rot="200610">
            <a:off x="6103728" y="516530"/>
            <a:ext cx="5312735" cy="2806995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Nuage 5"/>
          <p:cNvSpPr/>
          <p:nvPr/>
        </p:nvSpPr>
        <p:spPr>
          <a:xfrm rot="252326">
            <a:off x="668904" y="3385072"/>
            <a:ext cx="4922874" cy="281648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Nuage 6"/>
          <p:cNvSpPr/>
          <p:nvPr/>
        </p:nvSpPr>
        <p:spPr>
          <a:xfrm rot="234907">
            <a:off x="6104008" y="3281477"/>
            <a:ext cx="5312735" cy="2922559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2052084" y="893135"/>
            <a:ext cx="2169042" cy="52322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Lecture à soi</a:t>
            </a: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25067" y="3662205"/>
            <a:ext cx="2396382" cy="52322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Étude de mots</a:t>
            </a: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86130" y="887750"/>
            <a:ext cx="2929829" cy="52322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Écriture spontanée</a:t>
            </a: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10299" y="3673722"/>
            <a:ext cx="3299592" cy="52322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Écoute de la lecture</a:t>
            </a:r>
            <a:endParaRPr lang="fr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2598">
            <a:off x="4062535" y="2577867"/>
            <a:ext cx="3339136" cy="16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80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12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 CHRISTY</vt:lpstr>
      <vt:lpstr>Arial</vt:lpstr>
      <vt:lpstr>Century Gothic</vt:lpstr>
      <vt:lpstr>Wingdings 3</vt:lpstr>
      <vt:lpstr>Direction 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</dc:creator>
  <cp:lastModifiedBy>Pro</cp:lastModifiedBy>
  <cp:revision>4</cp:revision>
  <dcterms:created xsi:type="dcterms:W3CDTF">2015-10-27T12:12:45Z</dcterms:created>
  <dcterms:modified xsi:type="dcterms:W3CDTF">2016-01-17T21:36:24Z</dcterms:modified>
</cp:coreProperties>
</file>