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fr-CA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907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21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4798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0602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0704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67716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1434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1101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02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3848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3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7267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00507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0800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242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4640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962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F7F2D5B-CA40-473A-8D71-6AB578BE090B}" type="datetimeFigureOut">
              <a:rPr lang="fr-CA" smtClean="0"/>
              <a:t>2016-01-17</a:t>
            </a:fld>
            <a:endParaRPr lang="fr-CA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6AFB2DA-69A9-4BD4-8DB9-E20D7518DE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652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uage 3"/>
          <p:cNvSpPr/>
          <p:nvPr/>
        </p:nvSpPr>
        <p:spPr>
          <a:xfrm rot="161621">
            <a:off x="616933" y="637299"/>
            <a:ext cx="5007935" cy="2721933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Nuage 4"/>
          <p:cNvSpPr/>
          <p:nvPr/>
        </p:nvSpPr>
        <p:spPr>
          <a:xfrm rot="200610">
            <a:off x="6103728" y="516530"/>
            <a:ext cx="5312735" cy="2806995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Nuage 5"/>
          <p:cNvSpPr/>
          <p:nvPr/>
        </p:nvSpPr>
        <p:spPr>
          <a:xfrm rot="252326">
            <a:off x="668904" y="3385072"/>
            <a:ext cx="4922874" cy="2816482"/>
          </a:xfrm>
          <a:prstGeom prst="cloud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Nuage 6"/>
          <p:cNvSpPr/>
          <p:nvPr/>
        </p:nvSpPr>
        <p:spPr>
          <a:xfrm rot="234907">
            <a:off x="6104008" y="3281477"/>
            <a:ext cx="5312735" cy="2922559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ZoneTexte 7"/>
          <p:cNvSpPr txBox="1"/>
          <p:nvPr/>
        </p:nvSpPr>
        <p:spPr>
          <a:xfrm>
            <a:off x="2052084" y="893135"/>
            <a:ext cx="2169042" cy="52322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fr-C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HRISTY" panose="02000000000000000000" pitchFamily="2" charset="0"/>
              </a:rPr>
              <a:t>Lecture à soi</a:t>
            </a:r>
            <a:endParaRPr lang="fr-C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CHRISTY" panose="02000000000000000000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925067" y="3662205"/>
            <a:ext cx="2396382" cy="52322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fr-C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HRISTY" panose="02000000000000000000" pitchFamily="2" charset="0"/>
              </a:rPr>
              <a:t>Étude de mots</a:t>
            </a:r>
            <a:endParaRPr lang="fr-C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CHRISTY" panose="02000000000000000000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386130" y="887750"/>
            <a:ext cx="2929829" cy="52322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fr-C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HRISTY" panose="02000000000000000000" pitchFamily="2" charset="0"/>
              </a:rPr>
              <a:t>Écriture spontanée</a:t>
            </a:r>
            <a:endParaRPr lang="fr-C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CHRISTY" panose="02000000000000000000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110299" y="3673722"/>
            <a:ext cx="3299592" cy="52322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fr-C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HRISTY" panose="02000000000000000000" pitchFamily="2" charset="0"/>
              </a:rPr>
              <a:t>Écoute de la lecture</a:t>
            </a:r>
            <a:endParaRPr lang="fr-C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CHRISTY" panose="02000000000000000000" pitchFamily="2" charset="0"/>
            </a:endParaRPr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2598">
            <a:off x="4062535" y="2577867"/>
            <a:ext cx="3339136" cy="1653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3802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rection Ion">
  <a:themeElements>
    <a:clrScheme name="Direction 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Direction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rection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</TotalTime>
  <Words>12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 CHRISTY</vt:lpstr>
      <vt:lpstr>Arial</vt:lpstr>
      <vt:lpstr>Century Gothic</vt:lpstr>
      <vt:lpstr>Wingdings 3</vt:lpstr>
      <vt:lpstr>Direction Ion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Pro</dc:creator>
  <cp:lastModifiedBy>Pro</cp:lastModifiedBy>
  <cp:revision>4</cp:revision>
  <dcterms:created xsi:type="dcterms:W3CDTF">2015-10-27T12:12:45Z</dcterms:created>
  <dcterms:modified xsi:type="dcterms:W3CDTF">2016-01-17T21:36:24Z</dcterms:modified>
</cp:coreProperties>
</file>