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2" r:id="rId6"/>
    <p:sldId id="261" r:id="rId7"/>
    <p:sldId id="263"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06BB667F-CBA6-4208-893B-CD379208A9A9}" type="datetimeFigureOut">
              <a:rPr lang="fr-CA" smtClean="0"/>
              <a:t>2015-12-17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1683617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6BB667F-CBA6-4208-893B-CD379208A9A9}" type="datetimeFigureOut">
              <a:rPr lang="fr-CA" smtClean="0"/>
              <a:t>2015-12-17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3527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6BB667F-CBA6-4208-893B-CD379208A9A9}" type="datetimeFigureOut">
              <a:rPr lang="fr-CA" smtClean="0"/>
              <a:t>2015-12-17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290197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06BB667F-CBA6-4208-893B-CD379208A9A9}" type="datetimeFigureOut">
              <a:rPr lang="fr-CA" smtClean="0"/>
              <a:t>2015-12-17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219917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6BB667F-CBA6-4208-893B-CD379208A9A9}" type="datetimeFigureOut">
              <a:rPr lang="fr-CA" smtClean="0"/>
              <a:t>2015-12-17</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173521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06BB667F-CBA6-4208-893B-CD379208A9A9}" type="datetimeFigureOut">
              <a:rPr lang="fr-CA" smtClean="0"/>
              <a:t>2015-12-17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333843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06BB667F-CBA6-4208-893B-CD379208A9A9}" type="datetimeFigureOut">
              <a:rPr lang="fr-CA" smtClean="0"/>
              <a:t>2015-12-17</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326720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06BB667F-CBA6-4208-893B-CD379208A9A9}" type="datetimeFigureOut">
              <a:rPr lang="fr-CA" smtClean="0"/>
              <a:t>2015-12-17</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418432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BB667F-CBA6-4208-893B-CD379208A9A9}" type="datetimeFigureOut">
              <a:rPr lang="fr-CA" smtClean="0"/>
              <a:t>2015-12-17</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346963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BB667F-CBA6-4208-893B-CD379208A9A9}" type="datetimeFigureOut">
              <a:rPr lang="fr-CA" smtClean="0"/>
              <a:t>2015-12-17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52173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6BB667F-CBA6-4208-893B-CD379208A9A9}" type="datetimeFigureOut">
              <a:rPr lang="fr-CA" smtClean="0"/>
              <a:t>2015-12-17</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F75C9D60-636F-41B2-A5CA-F5F108A9B121}" type="slidenum">
              <a:rPr lang="fr-CA" smtClean="0"/>
              <a:t>‹N°›</a:t>
            </a:fld>
            <a:endParaRPr lang="fr-CA"/>
          </a:p>
        </p:txBody>
      </p:sp>
    </p:spTree>
    <p:extLst>
      <p:ext uri="{BB962C8B-B14F-4D97-AF65-F5344CB8AC3E}">
        <p14:creationId xmlns:p14="http://schemas.microsoft.com/office/powerpoint/2010/main" val="128639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B667F-CBA6-4208-893B-CD379208A9A9}" type="datetimeFigureOut">
              <a:rPr lang="fr-CA" smtClean="0"/>
              <a:t>2015-12-17</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C9D60-636F-41B2-A5CA-F5F108A9B121}" type="slidenum">
              <a:rPr lang="fr-CA" smtClean="0"/>
              <a:t>‹N°›</a:t>
            </a:fld>
            <a:endParaRPr lang="fr-CA"/>
          </a:p>
        </p:txBody>
      </p:sp>
    </p:spTree>
    <p:extLst>
      <p:ext uri="{BB962C8B-B14F-4D97-AF65-F5344CB8AC3E}">
        <p14:creationId xmlns:p14="http://schemas.microsoft.com/office/powerpoint/2010/main" val="363564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pic>
        <p:nvPicPr>
          <p:cNvPr id="4" name="Image 3" descr="E:\Stage IV\Scan00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20887"/>
            <a:ext cx="7272808" cy="4386305"/>
          </a:xfrm>
          <a:prstGeom prst="rect">
            <a:avLst/>
          </a:prstGeom>
          <a:noFill/>
          <a:ln>
            <a:noFill/>
          </a:ln>
        </p:spPr>
      </p:pic>
      <p:pic>
        <p:nvPicPr>
          <p:cNvPr id="5" name="Image 4" descr="E:\Stage IV\Scan00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513" y="116632"/>
            <a:ext cx="7432879" cy="2520280"/>
          </a:xfrm>
          <a:prstGeom prst="rect">
            <a:avLst/>
          </a:prstGeom>
          <a:noFill/>
          <a:ln>
            <a:noFill/>
          </a:ln>
        </p:spPr>
      </p:pic>
    </p:spTree>
    <p:extLst>
      <p:ext uri="{BB962C8B-B14F-4D97-AF65-F5344CB8AC3E}">
        <p14:creationId xmlns:p14="http://schemas.microsoft.com/office/powerpoint/2010/main" val="3704625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a:xfrm>
            <a:off x="539552" y="4869160"/>
            <a:ext cx="7920880" cy="1536576"/>
          </a:xfrm>
        </p:spPr>
        <p:txBody>
          <a:bodyPr>
            <a:normAutofit/>
          </a:bodyPr>
          <a:lstStyle/>
          <a:p>
            <a:endParaRPr lang="fr-CA" sz="1900" dirty="0" smtClean="0">
              <a:solidFill>
                <a:schemeClr val="tx1"/>
              </a:solidFill>
              <a:latin typeface="Times New Roman" pitchFamily="18" charset="0"/>
              <a:cs typeface="Times New Roman" pitchFamily="18" charset="0"/>
            </a:endParaRPr>
          </a:p>
          <a:p>
            <a:pPr algn="l"/>
            <a:r>
              <a:rPr lang="fr-CA" sz="2100" dirty="0" smtClean="0">
                <a:solidFill>
                  <a:schemeClr val="tx1"/>
                </a:solidFill>
                <a:latin typeface="Times New Roman" pitchFamily="18" charset="0"/>
                <a:cs typeface="Times New Roman" pitchFamily="18" charset="0"/>
              </a:rPr>
              <a:t>C’est la nuit de Noël, un peu avant minuit. </a:t>
            </a:r>
          </a:p>
          <a:p>
            <a:pPr algn="l"/>
            <a:r>
              <a:rPr lang="fr-CA" sz="2100" dirty="0" smtClean="0">
                <a:solidFill>
                  <a:schemeClr val="tx1"/>
                </a:solidFill>
                <a:latin typeface="Times New Roman" pitchFamily="18" charset="0"/>
                <a:cs typeface="Times New Roman" pitchFamily="18" charset="0"/>
              </a:rPr>
              <a:t>Tout est calme, même les souris essaient de ne pas faire de bruit. Les bas sont accrochés devant la cheminée.</a:t>
            </a:r>
            <a:endParaRPr lang="fr-CA" sz="2100" dirty="0">
              <a:solidFill>
                <a:schemeClr val="tx1"/>
              </a:solidFill>
              <a:latin typeface="Times New Roman" pitchFamily="18" charset="0"/>
              <a:cs typeface="Times New Roman" pitchFamily="18" charset="0"/>
            </a:endParaRPr>
          </a:p>
        </p:txBody>
      </p:sp>
      <p:pic>
        <p:nvPicPr>
          <p:cNvPr id="5" name="Image 4" descr="E:\Stage IV\Scan00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498" y="548680"/>
            <a:ext cx="7452917" cy="4208365"/>
          </a:xfrm>
          <a:prstGeom prst="rect">
            <a:avLst/>
          </a:prstGeom>
          <a:noFill/>
          <a:ln>
            <a:noFill/>
          </a:ln>
        </p:spPr>
      </p:pic>
    </p:spTree>
    <p:extLst>
      <p:ext uri="{BB962C8B-B14F-4D97-AF65-F5344CB8AC3E}">
        <p14:creationId xmlns:p14="http://schemas.microsoft.com/office/powerpoint/2010/main" val="67190653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457200" y="1600200"/>
            <a:ext cx="8229600" cy="5141168"/>
          </a:xfrm>
        </p:spPr>
        <p:txBody>
          <a:bodyPr>
            <a:normAutofit/>
          </a:bodyPr>
          <a:lstStyle/>
          <a:p>
            <a:endParaRPr lang="fr-CA" dirty="0" smtClean="0"/>
          </a:p>
          <a:p>
            <a:endParaRPr lang="fr-CA" dirty="0"/>
          </a:p>
          <a:p>
            <a:endParaRPr lang="fr-CA" dirty="0" smtClean="0"/>
          </a:p>
          <a:p>
            <a:endParaRPr lang="fr-CA" dirty="0"/>
          </a:p>
          <a:p>
            <a:endParaRPr lang="fr-CA" dirty="0" smtClean="0"/>
          </a:p>
          <a:p>
            <a:endParaRPr lang="fr-CA" sz="2400" dirty="0">
              <a:latin typeface="Times New Roman" pitchFamily="18" charset="0"/>
              <a:cs typeface="Times New Roman" pitchFamily="18" charset="0"/>
            </a:endParaRPr>
          </a:p>
          <a:p>
            <a:pPr marL="0" indent="0">
              <a:buNone/>
            </a:pPr>
            <a:endParaRPr lang="fr-CA" sz="2000" dirty="0" smtClean="0">
              <a:latin typeface="Times New Roman" pitchFamily="18" charset="0"/>
              <a:cs typeface="Times New Roman" pitchFamily="18" charset="0"/>
            </a:endParaRPr>
          </a:p>
          <a:p>
            <a:pPr marL="0" indent="0">
              <a:buNone/>
            </a:pPr>
            <a:r>
              <a:rPr lang="fr-CA" sz="2000" dirty="0" smtClean="0">
                <a:latin typeface="Times New Roman" pitchFamily="18" charset="0"/>
                <a:cs typeface="Times New Roman" pitchFamily="18" charset="0"/>
              </a:rPr>
              <a:t>Maman a fermé la dernière lumière de la maison et je viens d’aller me coucher. Mais, tout à coup, au dehors, un bruit de clochettes, </a:t>
            </a:r>
            <a:r>
              <a:rPr lang="fr-CA" sz="2000" b="1" dirty="0" err="1" smtClean="0">
                <a:effectLst>
                  <a:outerShdw blurRad="38100" dist="38100" dir="2700000" algn="tl">
                    <a:srgbClr val="000000">
                      <a:alpha val="43137"/>
                    </a:srgbClr>
                  </a:outerShdw>
                </a:effectLst>
                <a:latin typeface="Times New Roman" pitchFamily="18" charset="0"/>
                <a:cs typeface="Times New Roman" pitchFamily="18" charset="0"/>
              </a:rPr>
              <a:t>cling</a:t>
            </a:r>
            <a:r>
              <a:rPr lang="fr-CA"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2000" b="1" dirty="0" err="1" smtClean="0">
                <a:effectLst>
                  <a:outerShdw blurRad="38100" dist="38100" dir="2700000" algn="tl">
                    <a:srgbClr val="000000">
                      <a:alpha val="43137"/>
                    </a:srgbClr>
                  </a:outerShdw>
                </a:effectLst>
                <a:latin typeface="Times New Roman" pitchFamily="18" charset="0"/>
                <a:cs typeface="Times New Roman" pitchFamily="18" charset="0"/>
              </a:rPr>
              <a:t>cling</a:t>
            </a:r>
            <a:r>
              <a:rPr lang="fr-CA"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2000" b="1" dirty="0" err="1" smtClean="0">
                <a:effectLst>
                  <a:outerShdw blurRad="38100" dist="38100" dir="2700000" algn="tl">
                    <a:srgbClr val="000000">
                      <a:alpha val="43137"/>
                    </a:srgbClr>
                  </a:outerShdw>
                </a:effectLst>
                <a:latin typeface="Times New Roman" pitchFamily="18" charset="0"/>
                <a:cs typeface="Times New Roman" pitchFamily="18" charset="0"/>
              </a:rPr>
              <a:t>cling</a:t>
            </a:r>
            <a:r>
              <a:rPr lang="fr-CA" sz="2000" dirty="0" smtClean="0">
                <a:latin typeface="Times New Roman" pitchFamily="18" charset="0"/>
                <a:cs typeface="Times New Roman" pitchFamily="18" charset="0"/>
              </a:rPr>
              <a:t>! Me fait sortir d’un coup de sous ma couette. Filant comme une flèche vers la fenêtre, </a:t>
            </a:r>
            <a:r>
              <a:rPr lang="fr-CA" sz="2000" b="1" dirty="0" err="1" smtClean="0">
                <a:effectLst>
                  <a:outerShdw blurRad="38100" dist="38100" dir="2700000" algn="tl">
                    <a:srgbClr val="000000">
                      <a:alpha val="43137"/>
                    </a:srgbClr>
                  </a:outerShdw>
                </a:effectLst>
                <a:latin typeface="Times New Roman" pitchFamily="18" charset="0"/>
                <a:cs typeface="Times New Roman" pitchFamily="18" charset="0"/>
              </a:rPr>
              <a:t>flechhhhh</a:t>
            </a:r>
            <a:r>
              <a:rPr lang="fr-CA" sz="2000" dirty="0" smtClean="0">
                <a:latin typeface="Times New Roman" pitchFamily="18" charset="0"/>
                <a:cs typeface="Times New Roman" pitchFamily="18" charset="0"/>
              </a:rPr>
              <a:t>! Je scrute tout la haut le ciel rempli d’étoiles.</a:t>
            </a:r>
            <a:endParaRPr lang="fr-CA" sz="2000" dirty="0">
              <a:latin typeface="Times New Roman" pitchFamily="18" charset="0"/>
              <a:cs typeface="Times New Roman" pitchFamily="18" charset="0"/>
            </a:endParaRPr>
          </a:p>
        </p:txBody>
      </p:sp>
      <p:pic>
        <p:nvPicPr>
          <p:cNvPr id="4" name="Image 3" descr="E:\Stage IV\Scan0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0"/>
            <a:ext cx="7272808" cy="5013176"/>
          </a:xfrm>
          <a:prstGeom prst="rect">
            <a:avLst/>
          </a:prstGeom>
          <a:noFill/>
          <a:ln>
            <a:noFill/>
          </a:ln>
        </p:spPr>
      </p:pic>
    </p:spTree>
    <p:extLst>
      <p:ext uri="{BB962C8B-B14F-4D97-AF65-F5344CB8AC3E}">
        <p14:creationId xmlns:p14="http://schemas.microsoft.com/office/powerpoint/2010/main" val="32799055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457200" y="1600200"/>
            <a:ext cx="8229600" cy="4997152"/>
          </a:xfrm>
        </p:spPr>
        <p:txBody>
          <a:bodyPr>
            <a:normAutofit/>
          </a:bodyPr>
          <a:lstStyle/>
          <a:p>
            <a:endParaRPr lang="fr-CA" dirty="0" smtClean="0"/>
          </a:p>
          <a:p>
            <a:endParaRPr lang="fr-CA" dirty="0"/>
          </a:p>
          <a:p>
            <a:endParaRPr lang="fr-CA" dirty="0" smtClean="0"/>
          </a:p>
          <a:p>
            <a:endParaRPr lang="fr-CA" dirty="0"/>
          </a:p>
          <a:p>
            <a:endParaRPr lang="fr-CA" dirty="0" smtClean="0"/>
          </a:p>
          <a:p>
            <a:endParaRPr lang="fr-CA" dirty="0"/>
          </a:p>
          <a:p>
            <a:pPr marL="0" indent="0">
              <a:buNone/>
            </a:pPr>
            <a:r>
              <a:rPr lang="fr-CA" sz="2100" dirty="0" smtClean="0">
                <a:latin typeface="Times New Roman" pitchFamily="18" charset="0"/>
                <a:cs typeface="Times New Roman" pitchFamily="18" charset="0"/>
              </a:rPr>
              <a:t>Au-dessus de la neige qui tombe doucement, la lune étincelante illumine la nuit. Et soudain…. Je n’en crois pas mes yeux ! Au loin apparaissent un traîneau et des rennes dirigés par un personnage enjoué. </a:t>
            </a:r>
            <a:endParaRPr lang="fr-CA" sz="2100" dirty="0">
              <a:latin typeface="Times New Roman" pitchFamily="18" charset="0"/>
              <a:cs typeface="Times New Roman" pitchFamily="18" charset="0"/>
            </a:endParaRPr>
          </a:p>
        </p:txBody>
      </p:sp>
      <p:pic>
        <p:nvPicPr>
          <p:cNvPr id="4" name="Image 3" descr="E:\Stage IV\Scan0014.jpg"/>
          <p:cNvPicPr/>
          <p:nvPr/>
        </p:nvPicPr>
        <p:blipFill>
          <a:blip r:embed="rId2">
            <a:extLst>
              <a:ext uri="{28A0092B-C50C-407E-A947-70E740481C1C}">
                <a14:useLocalDpi xmlns:a14="http://schemas.microsoft.com/office/drawing/2010/main" val="0"/>
              </a:ext>
            </a:extLst>
          </a:blip>
          <a:srcRect/>
          <a:stretch>
            <a:fillRect/>
          </a:stretch>
        </p:blipFill>
        <p:spPr bwMode="auto">
          <a:xfrm>
            <a:off x="990894" y="260648"/>
            <a:ext cx="7037490" cy="4248472"/>
          </a:xfrm>
          <a:prstGeom prst="rect">
            <a:avLst/>
          </a:prstGeom>
          <a:noFill/>
          <a:ln>
            <a:noFill/>
          </a:ln>
        </p:spPr>
      </p:pic>
    </p:spTree>
    <p:extLst>
      <p:ext uri="{BB962C8B-B14F-4D97-AF65-F5344CB8AC3E}">
        <p14:creationId xmlns:p14="http://schemas.microsoft.com/office/powerpoint/2010/main" val="2906343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79512" y="1600200"/>
            <a:ext cx="8856984" cy="5257800"/>
          </a:xfrm>
        </p:spPr>
        <p:txBody>
          <a:bodyPr>
            <a:normAutofit fontScale="92500" lnSpcReduction="10000"/>
          </a:bodyPr>
          <a:lstStyle/>
          <a:p>
            <a:pPr marL="0" indent="0">
              <a:buNone/>
            </a:pPr>
            <a:endParaRPr lang="fr-CA" sz="2400" dirty="0" smtClean="0">
              <a:latin typeface="Times New Roman" pitchFamily="18" charset="0"/>
              <a:cs typeface="Times New Roman" pitchFamily="18" charset="0"/>
            </a:endParaRPr>
          </a:p>
          <a:p>
            <a:pPr marL="0" indent="0">
              <a:buNone/>
            </a:pPr>
            <a:endParaRPr lang="fr-CA" sz="2400" dirty="0">
              <a:latin typeface="Times New Roman" pitchFamily="18" charset="0"/>
              <a:cs typeface="Times New Roman" pitchFamily="18" charset="0"/>
            </a:endParaRPr>
          </a:p>
          <a:p>
            <a:pPr marL="0" indent="0">
              <a:buNone/>
            </a:pPr>
            <a:endParaRPr lang="fr-CA" sz="2400" dirty="0" smtClean="0">
              <a:latin typeface="Times New Roman" pitchFamily="18" charset="0"/>
              <a:cs typeface="Times New Roman" pitchFamily="18" charset="0"/>
            </a:endParaRPr>
          </a:p>
          <a:p>
            <a:pPr marL="0" indent="0">
              <a:buNone/>
            </a:pPr>
            <a:endParaRPr lang="fr-CA" sz="2400" dirty="0">
              <a:latin typeface="Times New Roman" pitchFamily="18" charset="0"/>
              <a:cs typeface="Times New Roman" pitchFamily="18" charset="0"/>
            </a:endParaRPr>
          </a:p>
          <a:p>
            <a:pPr marL="0" indent="0">
              <a:buNone/>
            </a:pPr>
            <a:endParaRPr lang="fr-CA" sz="2000" dirty="0" smtClean="0">
              <a:latin typeface="Times New Roman" pitchFamily="18" charset="0"/>
              <a:cs typeface="Times New Roman" pitchFamily="18" charset="0"/>
            </a:endParaRPr>
          </a:p>
          <a:p>
            <a:pPr marL="0" indent="0">
              <a:buNone/>
            </a:pPr>
            <a:endParaRPr lang="fr-CA" sz="2000" dirty="0">
              <a:latin typeface="Times New Roman" pitchFamily="18" charset="0"/>
              <a:cs typeface="Times New Roman" pitchFamily="18" charset="0"/>
            </a:endParaRPr>
          </a:p>
          <a:p>
            <a:pPr marL="0" indent="0">
              <a:lnSpc>
                <a:spcPct val="110000"/>
              </a:lnSpc>
              <a:buNone/>
            </a:pPr>
            <a:endParaRPr lang="fr-CA" sz="19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nSpc>
                <a:spcPct val="110000"/>
              </a:lnSpc>
              <a:buNone/>
            </a:pPr>
            <a:endParaRPr lang="fr-CA" sz="19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nSpc>
                <a:spcPct val="110000"/>
              </a:lnSpc>
              <a:buNone/>
            </a:pP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Ho </a:t>
            </a:r>
            <a:r>
              <a:rPr lang="fr-CA" sz="1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1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1900" dirty="0" smtClean="0">
                <a:latin typeface="Times New Roman" pitchFamily="18" charset="0"/>
                <a:cs typeface="Times New Roman" pitchFamily="18" charset="0"/>
              </a:rPr>
              <a:t>! C’est le père Noel !</a:t>
            </a:r>
          </a:p>
          <a:p>
            <a:pPr marL="0" indent="0">
              <a:lnSpc>
                <a:spcPct val="110000"/>
              </a:lnSpc>
              <a:buNone/>
            </a:pPr>
            <a:r>
              <a:rPr lang="fr-CA" sz="1900" dirty="0" smtClean="0">
                <a:latin typeface="Times New Roman" pitchFamily="18" charset="0"/>
                <a:cs typeface="Times New Roman" pitchFamily="18" charset="0"/>
              </a:rPr>
              <a:t>Ses rennes volent comme s’ils avaient des ailes. Et lui il chante pour les encourager:</a:t>
            </a:r>
          </a:p>
          <a:p>
            <a:pPr marL="0" indent="0">
              <a:lnSpc>
                <a:spcPct val="110000"/>
              </a:lnSpc>
              <a:buNone/>
            </a:pPr>
            <a:r>
              <a:rPr lang="fr-CA" sz="1900" dirty="0" smtClean="0">
                <a:latin typeface="Times New Roman" pitchFamily="18" charset="0"/>
                <a:cs typeface="Times New Roman" pitchFamily="18" charset="0"/>
              </a:rPr>
              <a:t>-Allez </a:t>
            </a:r>
            <a:r>
              <a:rPr lang="fr-CA" sz="1900" b="1" dirty="0" smtClean="0">
                <a:latin typeface="Times New Roman" pitchFamily="18" charset="0"/>
                <a:cs typeface="Times New Roman" pitchFamily="18" charset="0"/>
              </a:rPr>
              <a:t>Tornade</a:t>
            </a:r>
            <a:r>
              <a:rPr lang="fr-CA" sz="1900" dirty="0" smtClean="0">
                <a:latin typeface="Times New Roman" pitchFamily="18" charset="0"/>
                <a:cs typeface="Times New Roman" pitchFamily="18" charset="0"/>
              </a:rPr>
              <a:t>! Allez </a:t>
            </a:r>
            <a:r>
              <a:rPr lang="fr-CA" sz="1900" b="1" dirty="0" smtClean="0">
                <a:latin typeface="Times New Roman" pitchFamily="18" charset="0"/>
                <a:cs typeface="Times New Roman" pitchFamily="18" charset="0"/>
              </a:rPr>
              <a:t>Danseur</a:t>
            </a:r>
            <a:r>
              <a:rPr lang="fr-CA" sz="1900" dirty="0" smtClean="0">
                <a:latin typeface="Times New Roman" pitchFamily="18" charset="0"/>
                <a:cs typeface="Times New Roman" pitchFamily="18" charset="0"/>
              </a:rPr>
              <a:t>! Allez, </a:t>
            </a:r>
            <a:r>
              <a:rPr lang="fr-CA" sz="1900" b="1" dirty="0" smtClean="0">
                <a:latin typeface="Times New Roman" pitchFamily="18" charset="0"/>
                <a:cs typeface="Times New Roman" pitchFamily="18" charset="0"/>
              </a:rPr>
              <a:t>Furie et Fringant</a:t>
            </a:r>
            <a:r>
              <a:rPr lang="fr-CA" sz="1900" dirty="0" smtClean="0">
                <a:latin typeface="Times New Roman" pitchFamily="18" charset="0"/>
                <a:cs typeface="Times New Roman" pitchFamily="18" charset="0"/>
              </a:rPr>
              <a:t>! En avant, </a:t>
            </a:r>
            <a:r>
              <a:rPr lang="fr-CA" sz="1900" b="1" dirty="0" smtClean="0">
                <a:latin typeface="Times New Roman" pitchFamily="18" charset="0"/>
                <a:cs typeface="Times New Roman" pitchFamily="18" charset="0"/>
              </a:rPr>
              <a:t>Comète et Cupidon</a:t>
            </a:r>
            <a:r>
              <a:rPr lang="fr-CA" sz="1900" dirty="0" smtClean="0">
                <a:latin typeface="Times New Roman" pitchFamily="18" charset="0"/>
                <a:cs typeface="Times New Roman" pitchFamily="18" charset="0"/>
              </a:rPr>
              <a:t>! Allez, </a:t>
            </a:r>
            <a:r>
              <a:rPr lang="fr-CA" sz="1900" b="1" dirty="0" smtClean="0">
                <a:latin typeface="Times New Roman" pitchFamily="18" charset="0"/>
                <a:cs typeface="Times New Roman" pitchFamily="18" charset="0"/>
              </a:rPr>
              <a:t>Éclair et Tonnerre </a:t>
            </a:r>
            <a:r>
              <a:rPr lang="fr-CA" sz="1900" dirty="0" smtClean="0">
                <a:latin typeface="Times New Roman" pitchFamily="18" charset="0"/>
                <a:cs typeface="Times New Roman" pitchFamily="18" charset="0"/>
              </a:rPr>
              <a:t>! </a:t>
            </a:r>
            <a:r>
              <a:rPr lang="fr-CA" sz="1900" b="1" dirty="0" smtClean="0">
                <a:latin typeface="Times New Roman" pitchFamily="18" charset="0"/>
                <a:cs typeface="Times New Roman" pitchFamily="18" charset="0"/>
              </a:rPr>
              <a:t>Rodolphe</a:t>
            </a:r>
            <a:r>
              <a:rPr lang="fr-CA" sz="1900" dirty="0" smtClean="0">
                <a:latin typeface="Times New Roman" pitchFamily="18" charset="0"/>
                <a:cs typeface="Times New Roman" pitchFamily="18" charset="0"/>
              </a:rPr>
              <a:t>, indique-nous le chemin! Tout droit vers cette entrée, tout droit ! Au galop, </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ho </a:t>
            </a:r>
            <a:r>
              <a:rPr lang="fr-CA" sz="1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1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1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1900" dirty="0" smtClean="0">
                <a:latin typeface="Times New Roman" pitchFamily="18" charset="0"/>
                <a:cs typeface="Times New Roman" pitchFamily="18" charset="0"/>
              </a:rPr>
              <a:t>! Au galop mes amis! Au triple galop, </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ho </a:t>
            </a:r>
            <a:r>
              <a:rPr lang="fr-CA" sz="1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1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1900" dirty="0">
                <a:latin typeface="Times New Roman" pitchFamily="18" charset="0"/>
                <a:cs typeface="Times New Roman" pitchFamily="18" charset="0"/>
              </a:rPr>
              <a:t>! Aussitôt, les rennes passent au-dessus de ma tête, avec le traîneau, les jouets et le père Noel qui rigole. </a:t>
            </a:r>
            <a:r>
              <a:rPr lang="fr-CA" sz="1900" b="1" dirty="0">
                <a:effectLst>
                  <a:outerShdw blurRad="38100" dist="38100" dir="2700000" algn="tl">
                    <a:srgbClr val="000000">
                      <a:alpha val="43137"/>
                    </a:srgbClr>
                  </a:outerShdw>
                </a:effectLst>
                <a:latin typeface="Times New Roman" pitchFamily="18" charset="0"/>
                <a:cs typeface="Times New Roman" pitchFamily="18" charset="0"/>
              </a:rPr>
              <a:t>Ho </a:t>
            </a:r>
            <a:r>
              <a:rPr lang="fr-CA" sz="1900" b="1" dirty="0" err="1">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a:effectLst>
                  <a:outerShdw blurRad="38100" dist="38100" dir="2700000" algn="tl">
                    <a:srgbClr val="000000">
                      <a:alpha val="43137"/>
                    </a:srgbClr>
                  </a:outerShdw>
                </a:effectLst>
                <a:latin typeface="Times New Roman" pitchFamily="18" charset="0"/>
                <a:cs typeface="Times New Roman" pitchFamily="18" charset="0"/>
              </a:rPr>
              <a:t> </a:t>
            </a:r>
            <a:r>
              <a:rPr lang="fr-CA" sz="1900" b="1" dirty="0" err="1">
                <a:effectLst>
                  <a:outerShdw blurRad="38100" dist="38100" dir="2700000" algn="tl">
                    <a:srgbClr val="000000">
                      <a:alpha val="43137"/>
                    </a:srgbClr>
                  </a:outerShdw>
                </a:effectLst>
                <a:latin typeface="Times New Roman" pitchFamily="18" charset="0"/>
                <a:cs typeface="Times New Roman" pitchFamily="18" charset="0"/>
              </a:rPr>
              <a:t>ho</a:t>
            </a:r>
            <a:r>
              <a:rPr lang="fr-CA" sz="1900" b="1" dirty="0">
                <a:effectLst>
                  <a:outerShdw blurRad="38100" dist="38100" dir="2700000" algn="tl">
                    <a:srgbClr val="000000">
                      <a:alpha val="43137"/>
                    </a:srgbClr>
                  </a:outerShdw>
                </a:effectLst>
                <a:latin typeface="Times New Roman" pitchFamily="18" charset="0"/>
                <a:cs typeface="Times New Roman" pitchFamily="18" charset="0"/>
              </a:rPr>
              <a:t> </a:t>
            </a:r>
            <a:r>
              <a:rPr lang="fr-CA" sz="1900" dirty="0" smtClean="0">
                <a:latin typeface="Times New Roman" pitchFamily="18" charset="0"/>
                <a:cs typeface="Times New Roman" pitchFamily="18" charset="0"/>
              </a:rPr>
              <a:t>! Oh</a:t>
            </a:r>
            <a:r>
              <a:rPr lang="fr-CA" sz="1900" dirty="0">
                <a:latin typeface="Times New Roman" pitchFamily="18" charset="0"/>
                <a:cs typeface="Times New Roman" pitchFamily="18" charset="0"/>
              </a:rPr>
              <a:t>! Mais q</a:t>
            </a:r>
            <a:r>
              <a:rPr lang="fr-CA" sz="1900" dirty="0" smtClean="0">
                <a:latin typeface="Times New Roman" pitchFamily="18" charset="0"/>
                <a:cs typeface="Times New Roman" pitchFamily="18" charset="0"/>
              </a:rPr>
              <a:t>u’est-ce </a:t>
            </a:r>
            <a:r>
              <a:rPr lang="fr-CA" sz="1900" dirty="0">
                <a:latin typeface="Times New Roman" pitchFamily="18" charset="0"/>
                <a:cs typeface="Times New Roman" pitchFamily="18" charset="0"/>
              </a:rPr>
              <a:t>que j’entends résonner sur le toit de la maison? Le piétinement fougueux des petits sabots. </a:t>
            </a:r>
          </a:p>
          <a:p>
            <a:pPr marL="0" indent="0">
              <a:buNone/>
            </a:pPr>
            <a:endParaRPr lang="fr-CA" sz="2000" dirty="0">
              <a:latin typeface="Times New Roman" pitchFamily="18" charset="0"/>
              <a:cs typeface="Times New Roman" pitchFamily="18" charset="0"/>
            </a:endParaRPr>
          </a:p>
        </p:txBody>
      </p:sp>
      <p:sp>
        <p:nvSpPr>
          <p:cNvPr id="5" name="Titre 4"/>
          <p:cNvSpPr>
            <a:spLocks noGrp="1"/>
          </p:cNvSpPr>
          <p:nvPr>
            <p:ph type="title"/>
          </p:nvPr>
        </p:nvSpPr>
        <p:spPr/>
        <p:txBody>
          <a:bodyPr/>
          <a:lstStyle/>
          <a:p>
            <a:endParaRPr lang="fr-CA"/>
          </a:p>
        </p:txBody>
      </p:sp>
      <p:pic>
        <p:nvPicPr>
          <p:cNvPr id="6" name="Image 5" descr="E:\Stage IV\Scan00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88641"/>
            <a:ext cx="6624736" cy="4104455"/>
          </a:xfrm>
          <a:prstGeom prst="rect">
            <a:avLst/>
          </a:prstGeom>
          <a:noFill/>
          <a:ln>
            <a:noFill/>
          </a:ln>
        </p:spPr>
      </p:pic>
    </p:spTree>
    <p:extLst>
      <p:ext uri="{BB962C8B-B14F-4D97-AF65-F5344CB8AC3E}">
        <p14:creationId xmlns:p14="http://schemas.microsoft.com/office/powerpoint/2010/main" val="64714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457200" y="1600200"/>
            <a:ext cx="8229600" cy="4997152"/>
          </a:xfrm>
        </p:spPr>
        <p:txBody>
          <a:bodyPr>
            <a:normAutofit lnSpcReduction="10000"/>
          </a:bodyPr>
          <a:lstStyle/>
          <a:p>
            <a:endParaRPr lang="fr-CA" dirty="0" smtClean="0"/>
          </a:p>
          <a:p>
            <a:endParaRPr lang="fr-CA" dirty="0"/>
          </a:p>
          <a:p>
            <a:endParaRPr lang="fr-CA" dirty="0" smtClean="0"/>
          </a:p>
          <a:p>
            <a:endParaRPr lang="fr-CA" dirty="0"/>
          </a:p>
          <a:p>
            <a:endParaRPr lang="fr-CA" sz="2000" dirty="0" smtClean="0"/>
          </a:p>
          <a:p>
            <a:pPr marL="0" indent="0">
              <a:buNone/>
            </a:pPr>
            <a:endParaRPr lang="fr-CA" sz="2000" dirty="0" smtClean="0">
              <a:latin typeface="Times New Roman" pitchFamily="18" charset="0"/>
              <a:cs typeface="Times New Roman" pitchFamily="18" charset="0"/>
            </a:endParaRPr>
          </a:p>
          <a:p>
            <a:pPr marL="0" indent="0">
              <a:buNone/>
            </a:pPr>
            <a:endParaRPr lang="fr-CA" sz="2000" dirty="0">
              <a:latin typeface="Times New Roman" pitchFamily="18" charset="0"/>
              <a:cs typeface="Times New Roman" pitchFamily="18" charset="0"/>
            </a:endParaRPr>
          </a:p>
          <a:p>
            <a:pPr marL="0" indent="0">
              <a:buNone/>
            </a:pPr>
            <a:r>
              <a:rPr lang="fr-CA" sz="2000" dirty="0" smtClean="0">
                <a:latin typeface="Times New Roman" pitchFamily="18" charset="0"/>
                <a:cs typeface="Times New Roman" pitchFamily="18" charset="0"/>
              </a:rPr>
              <a:t>Vite, je referme la fenêtre et me tourne vers la cheminée, juste quand le père Noël apparaît: </a:t>
            </a:r>
            <a:r>
              <a:rPr lang="fr-CA" sz="2000" b="1" dirty="0" smtClean="0">
                <a:effectLst>
                  <a:outerShdw blurRad="38100" dist="38100" dir="2700000" algn="tl">
                    <a:srgbClr val="000000">
                      <a:alpha val="43137"/>
                    </a:srgbClr>
                  </a:outerShdw>
                </a:effectLst>
                <a:latin typeface="Times New Roman" pitchFamily="18" charset="0"/>
                <a:cs typeface="Times New Roman" pitchFamily="18" charset="0"/>
              </a:rPr>
              <a:t>ho </a:t>
            </a:r>
            <a:r>
              <a:rPr lang="fr-CA" sz="20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20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2000" dirty="0" smtClean="0">
                <a:latin typeface="Times New Roman" pitchFamily="18" charset="0"/>
                <a:cs typeface="Times New Roman" pitchFamily="18" charset="0"/>
              </a:rPr>
              <a:t>!</a:t>
            </a:r>
          </a:p>
          <a:p>
            <a:pPr marL="0" indent="0">
              <a:buNone/>
            </a:pPr>
            <a:r>
              <a:rPr lang="fr-CA" sz="2000" dirty="0" smtClean="0">
                <a:latin typeface="Times New Roman" pitchFamily="18" charset="0"/>
                <a:cs typeface="Times New Roman" pitchFamily="18" charset="0"/>
              </a:rPr>
              <a:t>Il porte son bel habit rouge, ses bottes et son bonnet, et sur son épaule, un sac plein de jouets. Il a des joues roses, un nez comme une cerise, des yeux pétillants, une petite bouche qui sourit tout le temps, et une très grande barbe blanche.</a:t>
            </a:r>
          </a:p>
          <a:p>
            <a:pPr marL="0" indent="0">
              <a:buNone/>
            </a:pPr>
            <a:endParaRPr lang="fr-CA" dirty="0"/>
          </a:p>
        </p:txBody>
      </p:sp>
      <p:pic>
        <p:nvPicPr>
          <p:cNvPr id="4" name="Image 3" descr="E:\Stage IV\Scan00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8641"/>
            <a:ext cx="6813376" cy="4392488"/>
          </a:xfrm>
          <a:prstGeom prst="rect">
            <a:avLst/>
          </a:prstGeom>
          <a:noFill/>
          <a:ln>
            <a:noFill/>
          </a:ln>
        </p:spPr>
      </p:pic>
    </p:spTree>
    <p:extLst>
      <p:ext uri="{BB962C8B-B14F-4D97-AF65-F5344CB8AC3E}">
        <p14:creationId xmlns:p14="http://schemas.microsoft.com/office/powerpoint/2010/main" val="92971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323528" y="908720"/>
            <a:ext cx="8229600" cy="5616624"/>
          </a:xfrm>
        </p:spPr>
        <p:txBody>
          <a:bodyPr>
            <a:normAutofit fontScale="70000" lnSpcReduction="20000"/>
          </a:bodyPr>
          <a:lstStyle/>
          <a:p>
            <a:endParaRPr lang="fr-CA" dirty="0" smtClean="0"/>
          </a:p>
          <a:p>
            <a:endParaRPr lang="fr-CA" dirty="0"/>
          </a:p>
          <a:p>
            <a:endParaRPr lang="fr-CA" dirty="0" smtClean="0"/>
          </a:p>
          <a:p>
            <a:endParaRPr lang="fr-CA" dirty="0"/>
          </a:p>
          <a:p>
            <a:endParaRPr lang="fr-CA" dirty="0" smtClean="0"/>
          </a:p>
          <a:p>
            <a:endParaRPr lang="fr-CA" dirty="0"/>
          </a:p>
          <a:p>
            <a:pPr marL="0" indent="0">
              <a:buNone/>
            </a:pPr>
            <a:endParaRPr lang="fr-CA" dirty="0" smtClean="0"/>
          </a:p>
          <a:p>
            <a:pPr marL="0" indent="0">
              <a:buNone/>
            </a:pPr>
            <a:endParaRPr lang="fr-CA" dirty="0"/>
          </a:p>
          <a:p>
            <a:pPr marL="0" indent="0">
              <a:buNone/>
            </a:pPr>
            <a:endParaRPr lang="fr-CA" dirty="0" smtClean="0"/>
          </a:p>
          <a:p>
            <a:pPr marL="0" indent="0">
              <a:buNone/>
            </a:pPr>
            <a:endParaRPr lang="fr-CA" sz="2900" dirty="0"/>
          </a:p>
          <a:p>
            <a:pPr marL="0" indent="0">
              <a:buNone/>
            </a:pPr>
            <a:endParaRPr lang="fr-CA" sz="2900" dirty="0" smtClean="0"/>
          </a:p>
          <a:p>
            <a:pPr marL="0" indent="0">
              <a:buNone/>
            </a:pPr>
            <a:endParaRPr lang="fr-CA" sz="2900" dirty="0" smtClean="0">
              <a:latin typeface="Times New Roman" pitchFamily="18" charset="0"/>
              <a:cs typeface="Times New Roman" pitchFamily="18" charset="0"/>
            </a:endParaRPr>
          </a:p>
          <a:p>
            <a:pPr marL="0" indent="0">
              <a:buNone/>
            </a:pPr>
            <a:r>
              <a:rPr lang="fr-CA" sz="2900" dirty="0" smtClean="0">
                <a:latin typeface="Times New Roman" pitchFamily="18" charset="0"/>
                <a:cs typeface="Times New Roman" pitchFamily="18" charset="0"/>
              </a:rPr>
              <a:t>Il </a:t>
            </a:r>
            <a:r>
              <a:rPr lang="fr-CA" sz="2900" dirty="0" smtClean="0">
                <a:latin typeface="Times New Roman" pitchFamily="18" charset="0"/>
                <a:cs typeface="Times New Roman" pitchFamily="18" charset="0"/>
              </a:rPr>
              <a:t>a le visage épanoui, et son ventre tout rond tressaute quand il rit: </a:t>
            </a:r>
            <a:r>
              <a:rPr lang="fr-CA" sz="2900" b="1" dirty="0" smtClean="0">
                <a:effectLst>
                  <a:outerShdw blurRad="38100" dist="38100" dir="2700000" algn="tl">
                    <a:srgbClr val="000000">
                      <a:alpha val="43137"/>
                    </a:srgbClr>
                  </a:outerShdw>
                </a:effectLst>
                <a:latin typeface="Times New Roman" pitchFamily="18" charset="0"/>
                <a:cs typeface="Times New Roman" pitchFamily="18" charset="0"/>
              </a:rPr>
              <a:t>ho </a:t>
            </a:r>
            <a:r>
              <a:rPr lang="fr-CA" sz="2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2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2900" b="1" dirty="0" err="1" smtClean="0">
                <a:effectLst>
                  <a:outerShdw blurRad="38100" dist="38100" dir="2700000" algn="tl">
                    <a:srgbClr val="000000">
                      <a:alpha val="43137"/>
                    </a:srgbClr>
                  </a:outerShdw>
                </a:effectLst>
                <a:latin typeface="Times New Roman" pitchFamily="18" charset="0"/>
                <a:cs typeface="Times New Roman" pitchFamily="18" charset="0"/>
              </a:rPr>
              <a:t>ho</a:t>
            </a:r>
            <a:r>
              <a:rPr lang="fr-CA" sz="2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2900" dirty="0" smtClean="0">
                <a:latin typeface="Times New Roman" pitchFamily="18" charset="0"/>
                <a:cs typeface="Times New Roman" pitchFamily="18" charset="0"/>
              </a:rPr>
              <a:t>! Il est tellement drôle que je ris à mon tour </a:t>
            </a:r>
            <a:r>
              <a:rPr lang="fr-CA" sz="2900" b="1" dirty="0" smtClean="0">
                <a:effectLst>
                  <a:outerShdw blurRad="38100" dist="38100" dir="2700000" algn="tl">
                    <a:srgbClr val="000000">
                      <a:alpha val="43137"/>
                    </a:srgbClr>
                  </a:outerShdw>
                </a:effectLst>
                <a:latin typeface="Times New Roman" pitchFamily="18" charset="0"/>
                <a:cs typeface="Times New Roman" pitchFamily="18" charset="0"/>
              </a:rPr>
              <a:t>hi </a:t>
            </a:r>
            <a:r>
              <a:rPr lang="fr-CA" sz="2900" b="1" dirty="0" err="1" smtClean="0">
                <a:effectLst>
                  <a:outerShdw blurRad="38100" dist="38100" dir="2700000" algn="tl">
                    <a:srgbClr val="000000">
                      <a:alpha val="43137"/>
                    </a:srgbClr>
                  </a:outerShdw>
                </a:effectLst>
                <a:latin typeface="Times New Roman" pitchFamily="18" charset="0"/>
                <a:cs typeface="Times New Roman" pitchFamily="18" charset="0"/>
              </a:rPr>
              <a:t>hi</a:t>
            </a:r>
            <a:r>
              <a:rPr lang="fr-CA" sz="29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CA" sz="2900" b="1" dirty="0" err="1" smtClean="0">
                <a:effectLst>
                  <a:outerShdw blurRad="38100" dist="38100" dir="2700000" algn="tl">
                    <a:srgbClr val="000000">
                      <a:alpha val="43137"/>
                    </a:srgbClr>
                  </a:outerShdw>
                </a:effectLst>
                <a:latin typeface="Times New Roman" pitchFamily="18" charset="0"/>
                <a:cs typeface="Times New Roman" pitchFamily="18" charset="0"/>
              </a:rPr>
              <a:t>hi</a:t>
            </a:r>
            <a:r>
              <a:rPr lang="fr-CA" sz="2900" dirty="0" smtClean="0">
                <a:latin typeface="Times New Roman" pitchFamily="18" charset="0"/>
                <a:cs typeface="Times New Roman" pitchFamily="18" charset="0"/>
              </a:rPr>
              <a:t>!</a:t>
            </a:r>
          </a:p>
          <a:p>
            <a:pPr marL="0" indent="0">
              <a:buNone/>
            </a:pPr>
            <a:r>
              <a:rPr lang="fr-CA" sz="2900" dirty="0" smtClean="0">
                <a:latin typeface="Times New Roman" pitchFamily="18" charset="0"/>
                <a:cs typeface="Times New Roman" pitchFamily="18" charset="0"/>
              </a:rPr>
              <a:t>D’un clin d’œil et d’un signe de la tête, il me fait comprendre que tout va bien. Sans dire un mot, car il est pressé, il se hâte de remplir les bas jusqu’au dernier. Puis il me salue d’un doigt posé sur ses lèvres, </a:t>
            </a:r>
            <a:r>
              <a:rPr lang="fr-CA" sz="2900" b="1" dirty="0" err="1" smtClean="0">
                <a:effectLst>
                  <a:outerShdw blurRad="38100" dist="38100" dir="2700000" algn="tl">
                    <a:srgbClr val="000000">
                      <a:alpha val="43137"/>
                    </a:srgbClr>
                  </a:outerShdw>
                </a:effectLst>
                <a:latin typeface="Times New Roman" pitchFamily="18" charset="0"/>
                <a:cs typeface="Times New Roman" pitchFamily="18" charset="0"/>
              </a:rPr>
              <a:t>chuuuut</a:t>
            </a:r>
            <a:r>
              <a:rPr lang="fr-CA" sz="2900" dirty="0" smtClean="0">
                <a:latin typeface="Times New Roman" pitchFamily="18" charset="0"/>
                <a:cs typeface="Times New Roman" pitchFamily="18" charset="0"/>
              </a:rPr>
              <a:t> ! Avant de disparaître par la cheminée.</a:t>
            </a:r>
            <a:endParaRPr lang="fr-CA" sz="29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156745" y="-1121195"/>
            <a:ext cx="4437112" cy="6912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411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a:xfrm>
            <a:off x="457200" y="1600200"/>
            <a:ext cx="8229600" cy="5141168"/>
          </a:xfrm>
        </p:spPr>
        <p:txBody>
          <a:bodyPr>
            <a:normAutofit fontScale="40000" lnSpcReduction="20000"/>
          </a:bodyPr>
          <a:lstStyle/>
          <a:p>
            <a:endParaRPr lang="fr-CA" dirty="0" smtClean="0"/>
          </a:p>
          <a:p>
            <a:endParaRPr lang="fr-CA" dirty="0"/>
          </a:p>
          <a:p>
            <a:endParaRPr lang="fr-CA" dirty="0" smtClean="0"/>
          </a:p>
          <a:p>
            <a:endParaRPr lang="fr-CA" dirty="0"/>
          </a:p>
          <a:p>
            <a:endParaRPr lang="fr-CA" dirty="0" smtClean="0">
              <a:latin typeface="Times New Roman" pitchFamily="18" charset="0"/>
              <a:cs typeface="Times New Roman" pitchFamily="18" charset="0"/>
            </a:endParaRPr>
          </a:p>
          <a:p>
            <a:pPr marL="0" indent="0">
              <a:buNone/>
            </a:pPr>
            <a:endParaRPr lang="fr-CA" sz="2600" dirty="0" smtClean="0">
              <a:latin typeface="Times New Roman" pitchFamily="18" charset="0"/>
              <a:cs typeface="Times New Roman" pitchFamily="18" charset="0"/>
            </a:endParaRPr>
          </a:p>
          <a:p>
            <a:pPr marL="0" indent="0">
              <a:buNone/>
            </a:pPr>
            <a:endParaRPr lang="fr-CA" sz="2600" dirty="0">
              <a:latin typeface="Times New Roman" pitchFamily="18" charset="0"/>
              <a:cs typeface="Times New Roman" pitchFamily="18" charset="0"/>
            </a:endParaRPr>
          </a:p>
          <a:p>
            <a:pPr marL="0" indent="0">
              <a:buNone/>
            </a:pPr>
            <a:endParaRPr lang="fr-CA" sz="4000" dirty="0" smtClean="0">
              <a:latin typeface="Times New Roman" pitchFamily="18" charset="0"/>
              <a:cs typeface="Times New Roman" pitchFamily="18" charset="0"/>
            </a:endParaRPr>
          </a:p>
          <a:p>
            <a:pPr marL="0" indent="0">
              <a:buNone/>
            </a:pPr>
            <a:endParaRPr lang="fr-CA" sz="5000" dirty="0">
              <a:latin typeface="Times New Roman" pitchFamily="18" charset="0"/>
              <a:cs typeface="Times New Roman" pitchFamily="18" charset="0"/>
            </a:endParaRPr>
          </a:p>
          <a:p>
            <a:pPr marL="0" indent="0">
              <a:buNone/>
            </a:pPr>
            <a:endParaRPr lang="fr-CA" sz="5000" dirty="0" smtClean="0">
              <a:latin typeface="Times New Roman" pitchFamily="18" charset="0"/>
              <a:cs typeface="Times New Roman" pitchFamily="18" charset="0"/>
            </a:endParaRPr>
          </a:p>
          <a:p>
            <a:pPr marL="0" indent="0">
              <a:buNone/>
            </a:pPr>
            <a:endParaRPr lang="fr-CA" sz="5000" dirty="0" smtClean="0">
              <a:latin typeface="Times New Roman" pitchFamily="18" charset="0"/>
              <a:cs typeface="Times New Roman" pitchFamily="18" charset="0"/>
            </a:endParaRPr>
          </a:p>
          <a:p>
            <a:pPr marL="0" indent="0">
              <a:buNone/>
            </a:pPr>
            <a:r>
              <a:rPr lang="fr-CA" sz="5000" dirty="0" smtClean="0">
                <a:latin typeface="Times New Roman" pitchFamily="18" charset="0"/>
                <a:cs typeface="Times New Roman" pitchFamily="18" charset="0"/>
              </a:rPr>
              <a:t>Quelques secondes plus tard, je l’entends encourager son bel équipage: </a:t>
            </a:r>
          </a:p>
          <a:p>
            <a:pPr marL="0" indent="0">
              <a:buNone/>
            </a:pPr>
            <a:r>
              <a:rPr lang="fr-CA" sz="5000" dirty="0" smtClean="0">
                <a:latin typeface="Times New Roman" pitchFamily="18" charset="0"/>
                <a:cs typeface="Times New Roman" pitchFamily="18" charset="0"/>
              </a:rPr>
              <a:t>-Allez </a:t>
            </a:r>
            <a:r>
              <a:rPr lang="fr-CA" sz="5000" b="1" dirty="0" smtClean="0">
                <a:latin typeface="Times New Roman" pitchFamily="18" charset="0"/>
                <a:cs typeface="Times New Roman" pitchFamily="18" charset="0"/>
              </a:rPr>
              <a:t>Tornade</a:t>
            </a:r>
            <a:r>
              <a:rPr lang="fr-CA" sz="5000" dirty="0" smtClean="0">
                <a:latin typeface="Times New Roman" pitchFamily="18" charset="0"/>
                <a:cs typeface="Times New Roman" pitchFamily="18" charset="0"/>
              </a:rPr>
              <a:t>! Allez </a:t>
            </a:r>
            <a:r>
              <a:rPr lang="fr-CA" sz="5000" b="1" dirty="0" smtClean="0">
                <a:latin typeface="Times New Roman" pitchFamily="18" charset="0"/>
                <a:cs typeface="Times New Roman" pitchFamily="18" charset="0"/>
              </a:rPr>
              <a:t>Danseur</a:t>
            </a:r>
            <a:r>
              <a:rPr lang="fr-CA" sz="5000" dirty="0" smtClean="0">
                <a:latin typeface="Times New Roman" pitchFamily="18" charset="0"/>
                <a:cs typeface="Times New Roman" pitchFamily="18" charset="0"/>
              </a:rPr>
              <a:t>! Allez, </a:t>
            </a:r>
            <a:r>
              <a:rPr lang="fr-CA" sz="5000" b="1" dirty="0" smtClean="0">
                <a:latin typeface="Times New Roman" pitchFamily="18" charset="0"/>
                <a:cs typeface="Times New Roman" pitchFamily="18" charset="0"/>
              </a:rPr>
              <a:t>Furie et Fringant</a:t>
            </a:r>
            <a:r>
              <a:rPr lang="fr-CA" sz="5000" dirty="0" smtClean="0">
                <a:latin typeface="Times New Roman" pitchFamily="18" charset="0"/>
                <a:cs typeface="Times New Roman" pitchFamily="18" charset="0"/>
              </a:rPr>
              <a:t>! En avant</a:t>
            </a:r>
            <a:r>
              <a:rPr lang="fr-CA" sz="5000" b="1" dirty="0" smtClean="0">
                <a:latin typeface="Times New Roman" pitchFamily="18" charset="0"/>
                <a:cs typeface="Times New Roman" pitchFamily="18" charset="0"/>
              </a:rPr>
              <a:t>, Comète et cupidon</a:t>
            </a:r>
            <a:r>
              <a:rPr lang="fr-CA" sz="5000" dirty="0" smtClean="0">
                <a:latin typeface="Times New Roman" pitchFamily="18" charset="0"/>
                <a:cs typeface="Times New Roman" pitchFamily="18" charset="0"/>
              </a:rPr>
              <a:t>! Allez </a:t>
            </a:r>
            <a:r>
              <a:rPr lang="fr-CA" sz="5000" b="1" dirty="0" smtClean="0">
                <a:latin typeface="Times New Roman" pitchFamily="18" charset="0"/>
                <a:cs typeface="Times New Roman" pitchFamily="18" charset="0"/>
              </a:rPr>
              <a:t>Éclair et Tonnerre</a:t>
            </a:r>
            <a:r>
              <a:rPr lang="fr-CA" sz="5000" dirty="0" smtClean="0">
                <a:latin typeface="Times New Roman" pitchFamily="18" charset="0"/>
                <a:cs typeface="Times New Roman" pitchFamily="18" charset="0"/>
              </a:rPr>
              <a:t> ! Suivez tous </a:t>
            </a:r>
            <a:r>
              <a:rPr lang="fr-CA" sz="5000" b="1" dirty="0" smtClean="0">
                <a:latin typeface="Times New Roman" pitchFamily="18" charset="0"/>
                <a:cs typeface="Times New Roman" pitchFamily="18" charset="0"/>
              </a:rPr>
              <a:t>Rodolphe</a:t>
            </a:r>
            <a:r>
              <a:rPr lang="fr-CA" sz="5000" dirty="0" smtClean="0">
                <a:latin typeface="Times New Roman" pitchFamily="18" charset="0"/>
                <a:cs typeface="Times New Roman" pitchFamily="18" charset="0"/>
              </a:rPr>
              <a:t> qui nous indique le chemin!</a:t>
            </a:r>
          </a:p>
          <a:p>
            <a:pPr marL="0" indent="0">
              <a:buNone/>
            </a:pPr>
            <a:r>
              <a:rPr lang="fr-CA" sz="5000" dirty="0" smtClean="0">
                <a:latin typeface="Times New Roman" pitchFamily="18" charset="0"/>
                <a:cs typeface="Times New Roman" pitchFamily="18" charset="0"/>
              </a:rPr>
              <a:t>Ensemble, ils s’envolent comme une plume au vent. </a:t>
            </a:r>
            <a:r>
              <a:rPr lang="fr-CA" sz="5000" b="1" dirty="0" err="1" smtClean="0">
                <a:effectLst>
                  <a:outerShdw blurRad="38100" dist="38100" dir="2700000" algn="tl">
                    <a:srgbClr val="000000">
                      <a:alpha val="43137"/>
                    </a:srgbClr>
                  </a:outerShdw>
                </a:effectLst>
                <a:latin typeface="Times New Roman" pitchFamily="18" charset="0"/>
                <a:cs typeface="Times New Roman" pitchFamily="18" charset="0"/>
              </a:rPr>
              <a:t>Shhhouuuuu</a:t>
            </a:r>
            <a:endParaRPr lang="fr-CA" sz="50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buNone/>
            </a:pPr>
            <a:r>
              <a:rPr lang="fr-CA" sz="5000" dirty="0" smtClean="0">
                <a:latin typeface="Times New Roman" pitchFamily="18" charset="0"/>
                <a:cs typeface="Times New Roman" pitchFamily="18" charset="0"/>
              </a:rPr>
              <a:t>Mais avant de disparaître dans le ciel, le père Noël lance à tous ses meilleurs vœux:   -Joyeux Noel à tous et une bonne nuit !</a:t>
            </a:r>
          </a:p>
          <a:p>
            <a:pPr marL="0" indent="0">
              <a:buNone/>
            </a:pPr>
            <a:r>
              <a:rPr lang="fr-CA" sz="5000" dirty="0" smtClean="0">
                <a:latin typeface="Times New Roman" pitchFamily="18" charset="0"/>
                <a:cs typeface="Times New Roman" pitchFamily="18" charset="0"/>
              </a:rPr>
              <a:t>Et toute la famille reprend en chœur : </a:t>
            </a:r>
          </a:p>
          <a:p>
            <a:pPr marL="0" indent="0">
              <a:buNone/>
            </a:pPr>
            <a:r>
              <a:rPr lang="fr-CA" sz="5000" b="1" dirty="0" smtClean="0">
                <a:latin typeface="Times New Roman" pitchFamily="18" charset="0"/>
                <a:cs typeface="Times New Roman" pitchFamily="18" charset="0"/>
              </a:rPr>
              <a:t>Joyeux Noel à tous </a:t>
            </a:r>
            <a:r>
              <a:rPr lang="fr-CA" sz="5000" dirty="0" smtClean="0">
                <a:latin typeface="Times New Roman" pitchFamily="18" charset="0"/>
                <a:cs typeface="Times New Roman" pitchFamily="18" charset="0"/>
              </a:rPr>
              <a:t>!</a:t>
            </a:r>
            <a:endParaRPr lang="fr-CA" sz="5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536212" y="-1934136"/>
            <a:ext cx="4077072" cy="792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806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a:p>
        </p:txBody>
      </p:sp>
      <p:sp>
        <p:nvSpPr>
          <p:cNvPr id="3" name="Sous-titre 2"/>
          <p:cNvSpPr>
            <a:spLocks noGrp="1"/>
          </p:cNvSpPr>
          <p:nvPr>
            <p:ph type="subTitle" idx="1"/>
          </p:nvPr>
        </p:nvSpPr>
        <p:spPr/>
        <p:txBody>
          <a:bodyPr/>
          <a:lstStyle/>
          <a:p>
            <a:endParaRPr lang="fr-C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49141" y="-65229"/>
            <a:ext cx="4405761" cy="655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940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2163</TotalTime>
  <Words>546</Words>
  <Application>Microsoft Office PowerPoint</Application>
  <PresentationFormat>Affichage à l'écran (4:3)</PresentationFormat>
  <Paragraphs>69</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Badjoue098</dc:creator>
  <cp:lastModifiedBy>Lessard Drolet,Isabelle</cp:lastModifiedBy>
  <cp:revision>18</cp:revision>
  <dcterms:created xsi:type="dcterms:W3CDTF">2015-12-06T23:26:07Z</dcterms:created>
  <dcterms:modified xsi:type="dcterms:W3CDTF">2015-12-18T12:27:32Z</dcterms:modified>
</cp:coreProperties>
</file>