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89389DD-59E0-4551-B13B-94A24C6134B2}" type="datetimeFigureOut">
              <a:rPr lang="fr-CA" smtClean="0"/>
              <a:t>2015-11-10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6C65C5C-1273-4C0C-A04E-8FB1185E88E7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67544" y="2132856"/>
            <a:ext cx="8458200" cy="1470025"/>
          </a:xfrm>
        </p:spPr>
        <p:txBody>
          <a:bodyPr/>
          <a:lstStyle/>
          <a:p>
            <a:r>
              <a:rPr lang="fr-CA" dirty="0" smtClean="0"/>
              <a:t>Composer une courte résolution de problèmes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971600" y="4509120"/>
            <a:ext cx="7272808" cy="1752600"/>
          </a:xfrm>
        </p:spPr>
        <p:txBody>
          <a:bodyPr/>
          <a:lstStyle/>
          <a:p>
            <a:r>
              <a:rPr lang="fr-CA" dirty="0" smtClean="0"/>
              <a:t>Ensemble, nous deviendrons des maîtres de la résolution de problèmes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4937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Les étapes 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fr-CA" dirty="0" smtClean="0"/>
              <a:t>1- Trouve l’</a:t>
            </a:r>
            <a:r>
              <a:rPr lang="fr-CA" dirty="0" smtClean="0">
                <a:solidFill>
                  <a:srgbClr val="FF0000"/>
                </a:solidFill>
              </a:rPr>
              <a:t>équation</a:t>
            </a:r>
            <a:r>
              <a:rPr lang="fr-CA" dirty="0" smtClean="0"/>
              <a:t> que le testeur devra résoudre.</a:t>
            </a:r>
          </a:p>
          <a:p>
            <a:pPr marL="109728" indent="0">
              <a:buNone/>
            </a:pPr>
            <a:endParaRPr lang="fr-CA" dirty="0"/>
          </a:p>
          <a:p>
            <a:pPr marL="109728" indent="0">
              <a:buNone/>
            </a:pPr>
            <a:r>
              <a:rPr lang="fr-CA" dirty="0" smtClean="0"/>
              <a:t>2-  Imagine un</a:t>
            </a:r>
            <a:r>
              <a:rPr lang="fr-CA" dirty="0" smtClean="0">
                <a:solidFill>
                  <a:srgbClr val="FF0000"/>
                </a:solidFill>
              </a:rPr>
              <a:t> contexte </a:t>
            </a:r>
            <a:r>
              <a:rPr lang="fr-CA" dirty="0" smtClean="0"/>
              <a:t>dans lequel tu intégreras les informations importantes.</a:t>
            </a:r>
          </a:p>
          <a:p>
            <a:pPr marL="109728" indent="0">
              <a:buNone/>
            </a:pPr>
            <a:endParaRPr lang="fr-CA" dirty="0"/>
          </a:p>
          <a:p>
            <a:pPr marL="109728" indent="0">
              <a:buNone/>
            </a:pPr>
            <a:r>
              <a:rPr lang="fr-CA" dirty="0" smtClean="0"/>
              <a:t>3- Compose une </a:t>
            </a:r>
            <a:r>
              <a:rPr lang="fr-CA" dirty="0" smtClean="0">
                <a:solidFill>
                  <a:srgbClr val="FF0000"/>
                </a:solidFill>
              </a:rPr>
              <a:t>question </a:t>
            </a:r>
            <a:r>
              <a:rPr lang="fr-CA" dirty="0" smtClean="0"/>
              <a:t>à ton problème. </a:t>
            </a:r>
          </a:p>
          <a:p>
            <a:pPr marL="109728" indent="0">
              <a:buNone/>
            </a:pPr>
            <a:endParaRPr lang="fr-CA" dirty="0"/>
          </a:p>
          <a:p>
            <a:pPr marL="109728" indent="0">
              <a:buNone/>
            </a:pPr>
            <a:r>
              <a:rPr lang="fr-CA" dirty="0" smtClean="0"/>
              <a:t>4- </a:t>
            </a:r>
            <a:r>
              <a:rPr lang="fr-CA" dirty="0" smtClean="0">
                <a:solidFill>
                  <a:srgbClr val="FF0000"/>
                </a:solidFill>
              </a:rPr>
              <a:t>Vérifie</a:t>
            </a:r>
            <a:r>
              <a:rPr lang="fr-CA" dirty="0" smtClean="0"/>
              <a:t> ton problème avec ta carte aide-mémoire. </a:t>
            </a:r>
          </a:p>
        </p:txBody>
      </p:sp>
    </p:spTree>
    <p:extLst>
      <p:ext uri="{BB962C8B-B14F-4D97-AF65-F5344CB8AC3E}">
        <p14:creationId xmlns:p14="http://schemas.microsoft.com/office/powerpoint/2010/main" val="15277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Le projet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109728" indent="0">
              <a:buNone/>
            </a:pPr>
            <a:r>
              <a:rPr lang="fr-CA" dirty="0" smtClean="0"/>
              <a:t>Dans les prochaines semaines, tu devras devenir un maître de la résolution de problèmes ! </a:t>
            </a:r>
          </a:p>
          <a:p>
            <a:pPr marL="109728" indent="0">
              <a:buNone/>
            </a:pPr>
            <a:endParaRPr lang="fr-CA" dirty="0"/>
          </a:p>
          <a:p>
            <a:pPr marL="109728" indent="0">
              <a:buNone/>
            </a:pPr>
            <a:r>
              <a:rPr lang="fr-CA" b="1" u="sng" dirty="0" smtClean="0"/>
              <a:t>Pourquoi ? </a:t>
            </a:r>
          </a:p>
          <a:p>
            <a:pPr marL="109728" indent="0">
              <a:buNone/>
            </a:pPr>
            <a:endParaRPr lang="fr-CA" dirty="0" smtClean="0"/>
          </a:p>
          <a:p>
            <a:pPr marL="109728" indent="0">
              <a:buNone/>
            </a:pPr>
            <a:r>
              <a:rPr lang="fr-CA" dirty="0" smtClean="0"/>
              <a:t>Chacun d’entre vous va composer une courte résolution de problèmes destinée aux élèves de Mme Delphine.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6952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Tu devras …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Chaque élève de 4</a:t>
            </a:r>
            <a:r>
              <a:rPr lang="fr-CA" baseline="30000" dirty="0" smtClean="0"/>
              <a:t>e</a:t>
            </a:r>
            <a:r>
              <a:rPr lang="fr-CA" dirty="0" smtClean="0"/>
              <a:t> année devra accompagner un élève de troisième année dans la résolution du problème. </a:t>
            </a:r>
          </a:p>
          <a:p>
            <a:endParaRPr lang="fr-CA" dirty="0"/>
          </a:p>
          <a:p>
            <a:r>
              <a:rPr lang="fr-CA" dirty="0" smtClean="0"/>
              <a:t>Tu devras être </a:t>
            </a:r>
            <a:r>
              <a:rPr lang="fr-CA" b="1" u="sng" dirty="0" smtClean="0"/>
              <a:t>son guide</a:t>
            </a:r>
            <a:r>
              <a:rPr lang="fr-CA" dirty="0" smtClean="0"/>
              <a:t>, l’aider à suivre les étapes d’une résolution de problèmes que tu auras toi-même composée. </a:t>
            </a:r>
          </a:p>
          <a:p>
            <a:endParaRPr lang="fr-CA" dirty="0" smtClean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948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Mais avant d’arriver à cette étape 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Tu dois devenir un maître dans la résolution de problèmes. </a:t>
            </a:r>
          </a:p>
          <a:p>
            <a:endParaRPr lang="fr-CA" dirty="0"/>
          </a:p>
          <a:p>
            <a:r>
              <a:rPr lang="fr-CA" dirty="0" smtClean="0"/>
              <a:t>Tu dois apprendre à composer un problème.</a:t>
            </a:r>
          </a:p>
          <a:p>
            <a:endParaRPr lang="fr-CA" dirty="0"/>
          </a:p>
          <a:p>
            <a:r>
              <a:rPr lang="fr-CA" dirty="0" smtClean="0"/>
              <a:t>Tu dois apprendre à guider un ami dans la résolution de problèmes.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986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Composer une résolution de problèmes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109728" indent="0">
              <a:buNone/>
            </a:pPr>
            <a:r>
              <a:rPr lang="fr-CA" dirty="0" smtClean="0">
                <a:solidFill>
                  <a:srgbClr val="FF0000"/>
                </a:solidFill>
              </a:rPr>
              <a:t>1-</a:t>
            </a:r>
            <a:r>
              <a:rPr lang="fr-CA" dirty="0" smtClean="0"/>
              <a:t> D’abord, tu dois trouver quelle </a:t>
            </a:r>
            <a:r>
              <a:rPr lang="fr-CA" dirty="0" smtClean="0">
                <a:solidFill>
                  <a:srgbClr val="FF0000"/>
                </a:solidFill>
              </a:rPr>
              <a:t>équation</a:t>
            </a:r>
            <a:r>
              <a:rPr lang="fr-CA" dirty="0" smtClean="0"/>
              <a:t>, quel calcul devra être fait par le testeur. </a:t>
            </a:r>
          </a:p>
          <a:p>
            <a:pPr marL="109728" indent="0">
              <a:buNone/>
            </a:pPr>
            <a:endParaRPr lang="fr-CA" dirty="0"/>
          </a:p>
          <a:p>
            <a:pPr marL="109728" indent="0">
              <a:buNone/>
            </a:pPr>
            <a:r>
              <a:rPr lang="fr-CA" dirty="0" smtClean="0"/>
              <a:t>*Nous appellerons TESTEUR la personne qui devra résoudre ton problème de mathématiques.</a:t>
            </a:r>
          </a:p>
          <a:p>
            <a:pPr marL="109728" indent="0">
              <a:buNone/>
            </a:pPr>
            <a:r>
              <a:rPr lang="fr-CA" dirty="0" smtClean="0"/>
              <a:t> </a:t>
            </a:r>
          </a:p>
          <a:p>
            <a:pPr marL="109728" indent="0">
              <a:buNone/>
            </a:pPr>
            <a:r>
              <a:rPr lang="fr-CA" dirty="0" smtClean="0"/>
              <a:t>Ex. :  </a:t>
            </a:r>
          </a:p>
          <a:p>
            <a:pPr marL="109728" indent="0">
              <a:buNone/>
            </a:pPr>
            <a:r>
              <a:rPr lang="fr-CA" dirty="0" smtClean="0"/>
              <a:t>L’équation que devra faire le testeur est :  </a:t>
            </a:r>
            <a:r>
              <a:rPr lang="fr-CA" dirty="0" smtClean="0">
                <a:solidFill>
                  <a:srgbClr val="FF0000"/>
                </a:solidFill>
              </a:rPr>
              <a:t>2 + 8 </a:t>
            </a:r>
          </a:p>
        </p:txBody>
      </p:sp>
    </p:spTree>
    <p:extLst>
      <p:ext uri="{BB962C8B-B14F-4D97-AF65-F5344CB8AC3E}">
        <p14:creationId xmlns:p14="http://schemas.microsoft.com/office/powerpoint/2010/main" val="25661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 marL="109728" indent="0">
              <a:buNone/>
            </a:pPr>
            <a:r>
              <a:rPr lang="fr-CA" dirty="0" smtClean="0">
                <a:solidFill>
                  <a:srgbClr val="FF0000"/>
                </a:solidFill>
              </a:rPr>
              <a:t>2-</a:t>
            </a:r>
            <a:r>
              <a:rPr lang="fr-CA" dirty="0" smtClean="0"/>
              <a:t> Tu dois imaginer un </a:t>
            </a:r>
            <a:r>
              <a:rPr lang="fr-CA" dirty="0" smtClean="0">
                <a:solidFill>
                  <a:srgbClr val="FF0000"/>
                </a:solidFill>
              </a:rPr>
              <a:t>contexte</a:t>
            </a:r>
            <a:r>
              <a:rPr lang="fr-CA" dirty="0" smtClean="0"/>
              <a:t> dans lequel tu pourras insérer les données importantes de ton problème. </a:t>
            </a:r>
          </a:p>
          <a:p>
            <a:pPr marL="109728" indent="0">
              <a:buNone/>
            </a:pPr>
            <a:endParaRPr lang="fr-CA" sz="2000" dirty="0"/>
          </a:p>
          <a:p>
            <a:pPr marL="109728" indent="0">
              <a:buNone/>
            </a:pPr>
            <a:endParaRPr lang="fr-CA" sz="2000" dirty="0"/>
          </a:p>
          <a:p>
            <a:pPr marL="109728" indent="0">
              <a:buNone/>
            </a:pPr>
            <a:r>
              <a:rPr lang="fr-CA" dirty="0" smtClean="0"/>
              <a:t>Ex. : La sortie à la piscine </a:t>
            </a:r>
            <a:r>
              <a:rPr lang="fr-CA" dirty="0"/>
              <a:t>coûte</a:t>
            </a:r>
            <a:r>
              <a:rPr lang="fr-CA" dirty="0">
                <a:solidFill>
                  <a:srgbClr val="FF0000"/>
                </a:solidFill>
              </a:rPr>
              <a:t> 2$ </a:t>
            </a:r>
            <a:r>
              <a:rPr lang="fr-CA" dirty="0"/>
              <a:t>et </a:t>
            </a:r>
            <a:r>
              <a:rPr lang="fr-CA" dirty="0" smtClean="0"/>
              <a:t>celle au théâtre </a:t>
            </a:r>
            <a:r>
              <a:rPr lang="fr-CA" dirty="0" smtClean="0">
                <a:solidFill>
                  <a:srgbClr val="FF0000"/>
                </a:solidFill>
              </a:rPr>
              <a:t>8 $</a:t>
            </a:r>
            <a:r>
              <a:rPr lang="fr-CA" dirty="0" smtClean="0"/>
              <a:t>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789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692696"/>
            <a:ext cx="8229600" cy="588184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r-CA" dirty="0" smtClean="0">
                <a:solidFill>
                  <a:srgbClr val="FF0000"/>
                </a:solidFill>
              </a:rPr>
              <a:t>3-</a:t>
            </a:r>
            <a:r>
              <a:rPr lang="fr-CA" dirty="0" smtClean="0"/>
              <a:t> Tu dois créer une </a:t>
            </a:r>
            <a:r>
              <a:rPr lang="fr-CA" dirty="0" smtClean="0">
                <a:solidFill>
                  <a:srgbClr val="FF0000"/>
                </a:solidFill>
              </a:rPr>
              <a:t>question</a:t>
            </a:r>
            <a:r>
              <a:rPr lang="fr-CA" dirty="0" smtClean="0"/>
              <a:t> qui indiquera au testeur quelle opération il doit faire pour résoudre ton problème. </a:t>
            </a:r>
          </a:p>
          <a:p>
            <a:pPr marL="109728" indent="0">
              <a:buNone/>
            </a:pPr>
            <a:endParaRPr lang="fr-CA" dirty="0" smtClean="0"/>
          </a:p>
          <a:p>
            <a:pPr marL="109728" indent="0">
              <a:buNone/>
            </a:pPr>
            <a:r>
              <a:rPr lang="fr-CA" dirty="0" smtClean="0"/>
              <a:t>Qu’est-ce que je cherche ? </a:t>
            </a:r>
          </a:p>
          <a:p>
            <a:pPr marL="109728" indent="0">
              <a:buNone/>
            </a:pPr>
            <a:endParaRPr lang="fr-CA" dirty="0" smtClean="0"/>
          </a:p>
          <a:p>
            <a:pPr marL="109728" indent="0" algn="just">
              <a:buNone/>
            </a:pPr>
            <a:r>
              <a:rPr lang="fr-CA" sz="2200" dirty="0"/>
              <a:t>Attention : Tu ne dois pas dire explicitement dans </a:t>
            </a:r>
            <a:r>
              <a:rPr lang="fr-CA" sz="2200" dirty="0" smtClean="0"/>
              <a:t>ta question </a:t>
            </a:r>
            <a:r>
              <a:rPr lang="fr-CA" sz="2200" dirty="0"/>
              <a:t>l’opération à réaliser pour résoudre ton problème. Ça fera partie de la tâche du testeur de découvrir l’opération à faire pour réussir à résoudre le problème. </a:t>
            </a:r>
          </a:p>
          <a:p>
            <a:pPr marL="109728" indent="0">
              <a:buNone/>
            </a:pPr>
            <a:endParaRPr lang="fr-CA" dirty="0" smtClean="0"/>
          </a:p>
          <a:p>
            <a:pPr marL="109728" indent="0">
              <a:buNone/>
            </a:pPr>
            <a:r>
              <a:rPr lang="fr-CA" dirty="0" smtClean="0"/>
              <a:t>Ex.: Combien dois-je apporter d’argent en tout à mon enseignante ?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2311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67544" y="177281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4-</a:t>
            </a:r>
            <a:r>
              <a:rPr lang="fr-CA" dirty="0" smtClean="0"/>
              <a:t> Tu dois maintenant te </a:t>
            </a:r>
            <a:r>
              <a:rPr lang="fr-CA" dirty="0" smtClean="0">
                <a:solidFill>
                  <a:srgbClr val="FF0000"/>
                </a:solidFill>
              </a:rPr>
              <a:t>vérifier</a:t>
            </a:r>
            <a:r>
              <a:rPr lang="fr-CA" dirty="0" smtClean="0"/>
              <a:t>. Pour que ta résolution de problèmes soit complète, tu dois pouvoir la résoudre en te servant de ta </a:t>
            </a:r>
            <a:r>
              <a:rPr lang="fr-CA" dirty="0" smtClean="0">
                <a:solidFill>
                  <a:srgbClr val="FF0000"/>
                </a:solidFill>
              </a:rPr>
              <a:t>carte aide-mémoire. </a:t>
            </a:r>
          </a:p>
          <a:p>
            <a:pPr marL="109728" indent="0" algn="just">
              <a:buNone/>
            </a:pPr>
            <a:endParaRPr lang="fr-CA" dirty="0" smtClean="0"/>
          </a:p>
          <a:p>
            <a:pPr marL="109728" indent="0" algn="just">
              <a:buNone/>
            </a:pPr>
            <a:r>
              <a:rPr lang="fr-CA" dirty="0" smtClean="0"/>
              <a:t>Pour que ton problème soit complet, tu dois pouvoir passer à travers chaque étape de la résolution de problèmes. Si tu n’y parviens pas, c’est qu’il manque quelque chose à ton problème.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865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fr-CA" dirty="0" smtClean="0"/>
              <a:t>Testons notre problème 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484784"/>
            <a:ext cx="8229600" cy="5089752"/>
          </a:xfrm>
        </p:spPr>
        <p:txBody>
          <a:bodyPr/>
          <a:lstStyle/>
          <a:p>
            <a:pPr marL="109728" indent="0">
              <a:buNone/>
            </a:pPr>
            <a:endParaRPr lang="fr-CA" dirty="0"/>
          </a:p>
          <a:p>
            <a:pPr marL="109728" indent="0" algn="ctr">
              <a:buNone/>
            </a:pPr>
            <a:r>
              <a:rPr lang="fr-CA" dirty="0" smtClean="0"/>
              <a:t>La sortie à la piscine coûte 2$ et celle au théâtre 8$.</a:t>
            </a:r>
          </a:p>
          <a:p>
            <a:pPr marL="109728" indent="0" algn="ctr">
              <a:buNone/>
            </a:pPr>
            <a:r>
              <a:rPr lang="fr-CA" dirty="0" smtClean="0"/>
              <a:t>Combien dois-je apporter d’argent en tout à mon enseignante ? </a:t>
            </a:r>
            <a:endParaRPr lang="fr-CA" dirty="0"/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>
          <a:xfrm>
            <a:off x="706341" y="4005064"/>
            <a:ext cx="7848872" cy="27363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20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Été</Template>
  <TotalTime>56</TotalTime>
  <Words>432</Words>
  <Application>Microsoft Office PowerPoint</Application>
  <PresentationFormat>Affichage à l'écran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Urbain</vt:lpstr>
      <vt:lpstr>Composer une courte résolution de problèmes</vt:lpstr>
      <vt:lpstr>Le projet </vt:lpstr>
      <vt:lpstr>Tu devras … </vt:lpstr>
      <vt:lpstr>Mais avant d’arriver à cette étape …</vt:lpstr>
      <vt:lpstr>Composer une résolution de problèmes </vt:lpstr>
      <vt:lpstr>Présentation PowerPoint</vt:lpstr>
      <vt:lpstr>Présentation PowerPoint</vt:lpstr>
      <vt:lpstr>Présentation PowerPoint</vt:lpstr>
      <vt:lpstr>Testons notre problème …</vt:lpstr>
      <vt:lpstr>Les étapes …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Composer une courte résolution de problèmes</dc:title>
  <dc:creator>Christina</dc:creator>
  <cp:lastModifiedBy>Christina</cp:lastModifiedBy>
  <cp:revision>11</cp:revision>
  <dcterms:created xsi:type="dcterms:W3CDTF">2015-11-11T02:52:09Z</dcterms:created>
  <dcterms:modified xsi:type="dcterms:W3CDTF">2015-11-11T03:54:32Z</dcterms:modified>
</cp:coreProperties>
</file>