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DFF17-3DBC-42A7-A655-E76BFC9D2BD6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7018-F325-4200-8768-E265C83F7C1D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Présenter mon</a:t>
            </a:r>
            <a:r>
              <a:rPr lang="fr-CA" baseline="0" dirty="0" smtClean="0"/>
              <a:t> milieu de stage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7018-F325-4200-8768-E265C83F7C1D}" type="slidenum">
              <a:rPr lang="fr-CA" smtClean="0"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A" dirty="0" smtClean="0"/>
              <a:t>Gros morceau en première</a:t>
            </a:r>
            <a:r>
              <a:rPr lang="fr-CA" baseline="0" dirty="0" smtClean="0"/>
              <a:t> année</a:t>
            </a:r>
          </a:p>
          <a:p>
            <a:pPr>
              <a:buFontTx/>
              <a:buChar char="-"/>
            </a:pPr>
            <a:r>
              <a:rPr lang="fr-CA" baseline="0" dirty="0" smtClean="0"/>
              <a:t>Passion personnelle</a:t>
            </a:r>
          </a:p>
          <a:p>
            <a:pPr>
              <a:buFontTx/>
              <a:buChar char="-"/>
            </a:pPr>
            <a:r>
              <a:rPr lang="fr-CA" baseline="0" dirty="0" smtClean="0"/>
              <a:t>Intérêt des élèves (arrivés en première année avec un bagage qu’ils veulent exploiter)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7018-F325-4200-8768-E265C83F7C1D}" type="slidenum">
              <a:rPr lang="fr-CA" smtClean="0"/>
              <a:t>2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8DC000-1CF4-45C4-A077-4A62216FC1B2}" type="datetimeFigureOut">
              <a:rPr lang="fr-CA" smtClean="0"/>
              <a:t>2015-12-09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51E859-90EE-4215-B29C-55457E1E24CA}" type="slidenum">
              <a:rPr lang="fr-CA" smtClean="0"/>
              <a:t>‹#›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 plaisir de la lecture et de l’écriture - PIC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Catherine-Anne Bourget-Gaul</a:t>
            </a:r>
          </a:p>
          <a:p>
            <a:r>
              <a:rPr lang="fr-CA" dirty="0" smtClean="0"/>
              <a:t>Classe de première année – école St-Malo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Adaptation du PIC à un autre niveau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Chaque élève en vient à créer sa propre histoire et l’illustre (rôle d’auteur/d’illustrateur)</a:t>
            </a:r>
          </a:p>
          <a:p>
            <a:r>
              <a:rPr lang="fr-CA" dirty="0" smtClean="0"/>
              <a:t>Importance de lire des albums, des romans aux élèves</a:t>
            </a:r>
          </a:p>
          <a:p>
            <a:r>
              <a:rPr lang="fr-CA" dirty="0" smtClean="0"/>
              <a:t>Positivisme, motivation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But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Transmettre le goût pour l’écriture et la lecture</a:t>
            </a:r>
          </a:p>
          <a:p>
            <a:r>
              <a:rPr lang="fr-CA" dirty="0" smtClean="0"/>
              <a:t>Pourquoi ?</a:t>
            </a:r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Qualités développées par mon PIC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Estime de soi</a:t>
            </a:r>
          </a:p>
          <a:p>
            <a:r>
              <a:rPr lang="fr-CA" dirty="0" smtClean="0"/>
              <a:t>Autonomie dans l’écriture</a:t>
            </a:r>
          </a:p>
          <a:p>
            <a:r>
              <a:rPr lang="fr-CA" dirty="0" smtClean="0"/>
              <a:t>Débrouillardise</a:t>
            </a:r>
          </a:p>
          <a:p>
            <a:r>
              <a:rPr lang="fr-CA" dirty="0" smtClean="0"/>
              <a:t>Créativité</a:t>
            </a:r>
          </a:p>
          <a:p>
            <a:r>
              <a:rPr lang="fr-CA" dirty="0" smtClean="0"/>
              <a:t>Imagination</a:t>
            </a:r>
          </a:p>
          <a:p>
            <a:r>
              <a:rPr lang="fr-CA" dirty="0" smtClean="0"/>
              <a:t>Persévérance</a:t>
            </a:r>
          </a:p>
          <a:p>
            <a:r>
              <a:rPr lang="fr-CA" dirty="0" smtClean="0"/>
              <a:t>Motivation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monstres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 octobre</a:t>
            </a:r>
          </a:p>
          <a:p>
            <a:r>
              <a:rPr lang="fr-CA" dirty="0" smtClean="0"/>
              <a:t>Lecture poussée d’albums d’</a:t>
            </a:r>
            <a:r>
              <a:rPr lang="fr-CA" dirty="0" err="1" smtClean="0"/>
              <a:t>Elise</a:t>
            </a:r>
            <a:r>
              <a:rPr lang="fr-CA" dirty="0" smtClean="0"/>
              <a:t> Gravel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4" name="Picture 3" descr="j-eleve-mon-monstre-329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2667000" cy="3524250"/>
          </a:xfrm>
          <a:prstGeom prst="rect">
            <a:avLst/>
          </a:prstGeom>
        </p:spPr>
      </p:pic>
      <p:pic>
        <p:nvPicPr>
          <p:cNvPr id="5" name="Picture 4" descr="1071312-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96952"/>
            <a:ext cx="2664296" cy="347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monstres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Lexique de monstres</a:t>
            </a:r>
          </a:p>
          <a:p>
            <a:r>
              <a:rPr lang="fr-CA" dirty="0" smtClean="0"/>
              <a:t>Production des œuvres à la manière de…</a:t>
            </a:r>
          </a:p>
          <a:p>
            <a:r>
              <a:rPr lang="fr-CA" dirty="0" smtClean="0"/>
              <a:t>Écriture des textes</a:t>
            </a:r>
          </a:p>
          <a:p>
            <a:r>
              <a:rPr lang="fr-CA" dirty="0" smtClean="0"/>
              <a:t>Correction 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4431832" cy="24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65104"/>
            <a:ext cx="3275855" cy="184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monstres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4211960" cy="23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31800"/>
            <a:ext cx="3779912" cy="21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4329" y="2288329"/>
            <a:ext cx="5849179" cy="329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Histoires collectives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But</a:t>
            </a:r>
          </a:p>
          <a:p>
            <a:r>
              <a:rPr lang="fr-CA" dirty="0" smtClean="0"/>
              <a:t>Fréquence</a:t>
            </a:r>
          </a:p>
          <a:p>
            <a:r>
              <a:rPr lang="fr-CA" dirty="0" smtClean="0"/>
              <a:t>Intérêt</a:t>
            </a:r>
          </a:p>
          <a:p>
            <a:r>
              <a:rPr lang="fr-CA" dirty="0" smtClean="0"/>
              <a:t>Points positifs et négatifs</a:t>
            </a:r>
          </a:p>
          <a:p>
            <a:r>
              <a:rPr lang="fr-CA" dirty="0" smtClean="0"/>
              <a:t>Présentation au grand rassemblement de Noël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57140" y="715060"/>
            <a:ext cx="3268846" cy="18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391975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73462" y="4747908"/>
            <a:ext cx="2700918" cy="15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activités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Dessine ce que tu lis dans ta tête</a:t>
            </a:r>
          </a:p>
          <a:p>
            <a:r>
              <a:rPr lang="fr-CA" dirty="0" smtClean="0"/>
              <a:t>Les 5 au quotidien</a:t>
            </a:r>
          </a:p>
          <a:p>
            <a:pPr lvl="1"/>
            <a:r>
              <a:rPr lang="fr-CA" dirty="0" smtClean="0"/>
              <a:t>Lecture à soi</a:t>
            </a:r>
          </a:p>
          <a:p>
            <a:pPr lvl="1"/>
            <a:r>
              <a:rPr lang="fr-CA" dirty="0" smtClean="0"/>
              <a:t>Écriture à soi</a:t>
            </a:r>
          </a:p>
          <a:p>
            <a:r>
              <a:rPr lang="fr-CA" dirty="0" smtClean="0"/>
              <a:t>La grammaire en 3D</a:t>
            </a:r>
          </a:p>
          <a:p>
            <a:r>
              <a:rPr lang="fr-CA" dirty="0" smtClean="0"/>
              <a:t>Livrets vierges pour créer des histoires</a:t>
            </a:r>
          </a:p>
          <a:p>
            <a:r>
              <a:rPr lang="fr-CA" dirty="0" smtClean="0"/>
              <a:t>Lecture d’albums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Analyse…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Choix faits durant le stage</a:t>
            </a:r>
          </a:p>
          <a:p>
            <a:r>
              <a:rPr lang="fr-CA" dirty="0" smtClean="0"/>
              <a:t>Contraintes</a:t>
            </a:r>
          </a:p>
          <a:p>
            <a:pPr>
              <a:buNone/>
            </a:pP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193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Le plaisir de la lecture et de l’écriture - PIC</vt:lpstr>
      <vt:lpstr>But</vt:lpstr>
      <vt:lpstr>Qualités développées par mon PIC</vt:lpstr>
      <vt:lpstr>Les monstres</vt:lpstr>
      <vt:lpstr>Les monstres</vt:lpstr>
      <vt:lpstr>Les monstres</vt:lpstr>
      <vt:lpstr>Histoires collectives</vt:lpstr>
      <vt:lpstr>Autres activités</vt:lpstr>
      <vt:lpstr>Analyse…</vt:lpstr>
      <vt:lpstr>Adaptation du PIC à un autre niveau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plaisir de la lecture et de l’écriture - PIC</dc:title>
  <dc:creator>Cath</dc:creator>
  <cp:lastModifiedBy>Cath</cp:lastModifiedBy>
  <cp:revision>1</cp:revision>
  <dcterms:created xsi:type="dcterms:W3CDTF">2015-12-09T17:30:53Z</dcterms:created>
  <dcterms:modified xsi:type="dcterms:W3CDTF">2015-12-09T18:56:04Z</dcterms:modified>
</cp:coreProperties>
</file>