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3713" r:id="rId2"/>
    <p:sldMasterId id="2147483730" r:id="rId3"/>
    <p:sldMasterId id="2147483747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653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7250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77136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896964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49435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11881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25488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76247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401191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298855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9727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55682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979494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501561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20213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12713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052962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28351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272505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51842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48490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9891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073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335317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591776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77781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22647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4910118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259420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47191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2523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75277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4957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358202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11322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1462110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8529187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186822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78901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21685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777459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76172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1382515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268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710192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623984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4919811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3270639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4690993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0170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96442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1351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0946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22786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578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606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4997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B3671-8C14-4DCF-979C-3ED96057EB05}" type="datetimeFigureOut">
              <a:rPr lang="fr-CA" smtClean="0"/>
              <a:t>2016-01-19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807B0-AFB8-4AA0-94F2-728B3CDD7B7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9676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32604" y="246701"/>
            <a:ext cx="9667741" cy="1011818"/>
          </a:xfrm>
        </p:spPr>
        <p:txBody>
          <a:bodyPr>
            <a:normAutofit/>
          </a:bodyPr>
          <a:lstStyle/>
          <a:p>
            <a:r>
              <a:rPr lang="fr-CA" dirty="0" smtClean="0"/>
              <a:t>Le Brésil 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3866" y="3278211"/>
            <a:ext cx="3812941" cy="344134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421" y="1180508"/>
            <a:ext cx="8238186" cy="5496774"/>
          </a:xfrm>
          <a:prstGeom prst="rect">
            <a:avLst/>
          </a:prstGeom>
        </p:spPr>
      </p:pic>
      <p:sp>
        <p:nvSpPr>
          <p:cNvPr id="7" name="Rectangle à coins arrondis 6"/>
          <p:cNvSpPr/>
          <p:nvPr/>
        </p:nvSpPr>
        <p:spPr>
          <a:xfrm>
            <a:off x="168218" y="430343"/>
            <a:ext cx="3168203" cy="2621950"/>
          </a:xfrm>
          <a:prstGeom prst="wedgeRoundRectCallout">
            <a:avLst>
              <a:gd name="adj1" fmla="val -11483"/>
              <a:gd name="adj2" fmla="val 69134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ZoneTexte 7"/>
          <p:cNvSpPr txBox="1"/>
          <p:nvPr/>
        </p:nvSpPr>
        <p:spPr>
          <a:xfrm>
            <a:off x="467931" y="472619"/>
            <a:ext cx="292429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200" dirty="0" smtClean="0"/>
              <a:t>Coucou les amis! </a:t>
            </a:r>
          </a:p>
          <a:p>
            <a:endParaRPr lang="fr-CA" sz="2200" dirty="0"/>
          </a:p>
          <a:p>
            <a:r>
              <a:rPr lang="fr-CA" sz="2200" dirty="0" smtClean="0"/>
              <a:t>Voici le drapeau du Brésil. </a:t>
            </a:r>
          </a:p>
          <a:p>
            <a:pPr algn="ctr"/>
            <a:r>
              <a:rPr lang="fr-CA" sz="2200" dirty="0" err="1" smtClean="0"/>
              <a:t>Ordem</a:t>
            </a:r>
            <a:r>
              <a:rPr lang="fr-CA" sz="2200" dirty="0" smtClean="0"/>
              <a:t> et </a:t>
            </a:r>
            <a:r>
              <a:rPr lang="fr-CA" sz="2200" dirty="0" err="1" smtClean="0"/>
              <a:t>progresso</a:t>
            </a:r>
            <a:r>
              <a:rPr lang="fr-CA" sz="2200" dirty="0" smtClean="0"/>
              <a:t> </a:t>
            </a:r>
          </a:p>
          <a:p>
            <a:pPr algn="ctr"/>
            <a:r>
              <a:rPr lang="fr-CA" sz="2200" dirty="0"/>
              <a:t>s</a:t>
            </a:r>
            <a:r>
              <a:rPr lang="fr-CA" sz="2200" dirty="0" smtClean="0"/>
              <a:t>ignifient </a:t>
            </a:r>
          </a:p>
          <a:p>
            <a:pPr algn="ctr"/>
            <a:r>
              <a:rPr lang="fr-CA" sz="2200" dirty="0" smtClean="0"/>
              <a:t> </a:t>
            </a:r>
            <a:r>
              <a:rPr lang="fr-CA" sz="2200" i="1" dirty="0" smtClean="0"/>
              <a:t>Ordre et progrès </a:t>
            </a:r>
            <a:endParaRPr lang="fr-CA" sz="2200" i="1" dirty="0"/>
          </a:p>
        </p:txBody>
      </p:sp>
    </p:spTree>
    <p:extLst>
      <p:ext uri="{BB962C8B-B14F-4D97-AF65-F5344CB8AC3E}">
        <p14:creationId xmlns:p14="http://schemas.microsoft.com/office/powerpoint/2010/main" val="192318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84025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CA" dirty="0" smtClean="0"/>
              <a:t>Le Brésil est sur le continent Américain </a:t>
            </a:r>
            <a:br>
              <a:rPr lang="fr-CA" dirty="0" smtClean="0"/>
            </a:br>
            <a:r>
              <a:rPr lang="fr-CA" dirty="0" smtClean="0"/>
              <a:t>(Amérique) </a:t>
            </a:r>
            <a:endParaRPr lang="fr-CA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062" y="1325563"/>
            <a:ext cx="8503309" cy="5329539"/>
          </a:xfrm>
        </p:spPr>
      </p:pic>
      <p:cxnSp>
        <p:nvCxnSpPr>
          <p:cNvPr id="9" name="Connecteur droit avec flèche 8"/>
          <p:cNvCxnSpPr/>
          <p:nvPr/>
        </p:nvCxnSpPr>
        <p:spPr>
          <a:xfrm>
            <a:off x="4675031" y="3786389"/>
            <a:ext cx="476519" cy="1751527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95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0444" y="353365"/>
            <a:ext cx="10515600" cy="1643979"/>
          </a:xfrm>
          <a:noFill/>
        </p:spPr>
        <p:txBody>
          <a:bodyPr>
            <a:normAutofit fontScale="90000"/>
          </a:bodyPr>
          <a:lstStyle/>
          <a:p>
            <a:r>
              <a:rPr lang="fr-CA" dirty="0" smtClean="0"/>
              <a:t>Tout comme le Canada, le Brésil est divisé en morceaux de gâteau! Moi je suis sur le morceau qui s’appelle « Rio de Janeiro ». 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6486" y="1510205"/>
            <a:ext cx="5665092" cy="5463667"/>
          </a:xfr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23832"/>
            <a:ext cx="4594795" cy="4146997"/>
          </a:xfrm>
          <a:prstGeom prst="rect">
            <a:avLst/>
          </a:prstGeom>
        </p:spPr>
      </p:pic>
      <p:sp>
        <p:nvSpPr>
          <p:cNvPr id="6" name="Rectangle à coins arrondis 5"/>
          <p:cNvSpPr/>
          <p:nvPr/>
        </p:nvSpPr>
        <p:spPr>
          <a:xfrm>
            <a:off x="372526" y="190120"/>
            <a:ext cx="11011437" cy="1612922"/>
          </a:xfrm>
          <a:prstGeom prst="wedgeRoundRectCallout">
            <a:avLst>
              <a:gd name="adj1" fmla="val -29488"/>
              <a:gd name="adj2" fmla="val 100692"/>
              <a:gd name="adj3" fmla="val 16667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580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83177">
            <a:off x="442978" y="311784"/>
            <a:ext cx="4409163" cy="3262781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08070">
            <a:off x="5059065" y="37869"/>
            <a:ext cx="4927511" cy="381060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ZoneTexte 4"/>
          <p:cNvSpPr txBox="1"/>
          <p:nvPr/>
        </p:nvSpPr>
        <p:spPr>
          <a:xfrm rot="21077200">
            <a:off x="520629" y="3671454"/>
            <a:ext cx="482957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La plage </a:t>
            </a:r>
            <a:endParaRPr lang="fr-CA" dirty="0"/>
          </a:p>
        </p:txBody>
      </p:sp>
      <p:sp>
        <p:nvSpPr>
          <p:cNvPr id="6" name="ZoneTexte 5"/>
          <p:cNvSpPr txBox="1"/>
          <p:nvPr/>
        </p:nvSpPr>
        <p:spPr>
          <a:xfrm rot="537516">
            <a:off x="5078660" y="3612849"/>
            <a:ext cx="3559033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A" dirty="0" smtClean="0"/>
              <a:t>La statue : Cristo </a:t>
            </a:r>
            <a:r>
              <a:rPr lang="fr-CA" dirty="0" err="1" smtClean="0"/>
              <a:t>Redentor</a:t>
            </a:r>
            <a:r>
              <a:rPr lang="fr-CA" dirty="0" smtClean="0"/>
              <a:t> </a:t>
            </a:r>
            <a:endParaRPr lang="fr-CA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55276">
            <a:off x="8198724" y="3142753"/>
            <a:ext cx="3915153" cy="3240404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 rot="1052983">
            <a:off x="7685649" y="6041009"/>
            <a:ext cx="3913979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CA" sz="1400" dirty="0" smtClean="0"/>
              <a:t>Les brésiliens adorent jouer au </a:t>
            </a:r>
            <a:r>
              <a:rPr lang="fr-CA" sz="1400" dirty="0" err="1" smtClean="0"/>
              <a:t>socer</a:t>
            </a:r>
            <a:r>
              <a:rPr lang="fr-CA" sz="1400" dirty="0" smtClean="0"/>
              <a:t>! </a:t>
            </a:r>
            <a:endParaRPr lang="fr-CA" sz="1400" dirty="0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3470">
            <a:off x="2649805" y="3932839"/>
            <a:ext cx="4028976" cy="2681100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 rot="236466">
            <a:off x="6776265" y="6056371"/>
            <a:ext cx="2449653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dirty="0" smtClean="0"/>
              <a:t>Carnaval de Rio, une fête très populaire! </a:t>
            </a:r>
            <a:endParaRPr lang="fr-CA" dirty="0"/>
          </a:p>
        </p:txBody>
      </p:sp>
      <p:cxnSp>
        <p:nvCxnSpPr>
          <p:cNvPr id="13" name="Connecteur droit avec flèche 12"/>
          <p:cNvCxnSpPr/>
          <p:nvPr/>
        </p:nvCxnSpPr>
        <p:spPr>
          <a:xfrm flipH="1" flipV="1">
            <a:off x="6207617" y="5588272"/>
            <a:ext cx="1133341" cy="3846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52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1521"/>
            <a:ext cx="6990661" cy="5428043"/>
          </a:xfrm>
          <a:prstGeom prst="rect">
            <a:avLst/>
          </a:prstGeom>
        </p:spPr>
      </p:pic>
      <p:sp>
        <p:nvSpPr>
          <p:cNvPr id="4" name="Bulle ronde 3"/>
          <p:cNvSpPr/>
          <p:nvPr/>
        </p:nvSpPr>
        <p:spPr>
          <a:xfrm>
            <a:off x="5588148" y="309091"/>
            <a:ext cx="6400800" cy="4198513"/>
          </a:xfrm>
          <a:prstGeom prst="wedgeEllipseCallout">
            <a:avLst>
              <a:gd name="adj1" fmla="val -37734"/>
              <a:gd name="adj2" fmla="val 592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ZoneTexte 4"/>
          <p:cNvSpPr txBox="1"/>
          <p:nvPr/>
        </p:nvSpPr>
        <p:spPr>
          <a:xfrm>
            <a:off x="6529588" y="901521"/>
            <a:ext cx="475230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CA" dirty="0" smtClean="0"/>
              <a:t>Les amis! Puisque je n’ai pas le temps de vous montrer toutes mes photos, je vous conseille de lire le livre « Mes images du Brésil », vous y trouverez plein d’informations! </a:t>
            </a:r>
          </a:p>
          <a:p>
            <a:pPr algn="just"/>
            <a:endParaRPr lang="fr-CA" dirty="0"/>
          </a:p>
          <a:p>
            <a:pPr algn="just"/>
            <a:r>
              <a:rPr lang="fr-CA" dirty="0" err="1" smtClean="0"/>
              <a:t>Ahhh</a:t>
            </a:r>
            <a:r>
              <a:rPr lang="fr-CA" dirty="0" smtClean="0"/>
              <a:t> oui! J’oubliais de vous dire! Les brésiliens parlent le portugais. J’ai déjà appris plein de mots. En connaissez-vous ? </a:t>
            </a:r>
          </a:p>
          <a:p>
            <a:pPr algn="just"/>
            <a:endParaRPr lang="fr-CA" dirty="0"/>
          </a:p>
          <a:p>
            <a:r>
              <a:rPr lang="fr-CA" dirty="0" smtClean="0"/>
              <a:t>À très bientôt,</a:t>
            </a:r>
          </a:p>
          <a:p>
            <a:r>
              <a:rPr lang="fr-CA" dirty="0" smtClean="0"/>
              <a:t>Le Loup xxx </a:t>
            </a:r>
          </a:p>
        </p:txBody>
      </p:sp>
    </p:spTree>
    <p:extLst>
      <p:ext uri="{BB962C8B-B14F-4D97-AF65-F5344CB8AC3E}">
        <p14:creationId xmlns:p14="http://schemas.microsoft.com/office/powerpoint/2010/main" val="370552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étrospective">
  <a:themeElements>
    <a:clrScheme name="Rétrospective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1_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</TotalTime>
  <Words>97</Words>
  <Application>Microsoft Office PowerPoint</Application>
  <PresentationFormat>Grand écran</PresentationFormat>
  <Paragraphs>19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Trebuchet MS</vt:lpstr>
      <vt:lpstr>Wingdings 3</vt:lpstr>
      <vt:lpstr>Rétrospective</vt:lpstr>
      <vt:lpstr>Facette</vt:lpstr>
      <vt:lpstr>1_Facette</vt:lpstr>
      <vt:lpstr>Thème Office</vt:lpstr>
      <vt:lpstr>Le Brésil </vt:lpstr>
      <vt:lpstr>Le Brésil est sur le continent Américain  (Amérique) </vt:lpstr>
      <vt:lpstr>Tout comme le Canada, le Brésil est divisé en morceaux de gâteau! Moi je suis sur le morceau qui s’appelle « Rio de Janeiro ».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Brésil</dc:title>
  <dc:creator>Aricia Marquis</dc:creator>
  <cp:lastModifiedBy>Aricia Marquis</cp:lastModifiedBy>
  <cp:revision>11</cp:revision>
  <dcterms:created xsi:type="dcterms:W3CDTF">2015-11-05T20:04:30Z</dcterms:created>
  <dcterms:modified xsi:type="dcterms:W3CDTF">2016-01-19T23:52:15Z</dcterms:modified>
</cp:coreProperties>
</file>