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3" r:id="rId3"/>
    <p:sldId id="257" r:id="rId4"/>
    <p:sldId id="262" r:id="rId5"/>
    <p:sldId id="261" r:id="rId6"/>
    <p:sldId id="259" r:id="rId7"/>
    <p:sldId id="264" r:id="rId8"/>
    <p:sldId id="265" r:id="rId9"/>
    <p:sldId id="258" r:id="rId10"/>
    <p:sldId id="260" r:id="rId11"/>
    <p:sldId id="268" r:id="rId12"/>
    <p:sldId id="270" r:id="rId13"/>
    <p:sldId id="272" r:id="rId14"/>
    <p:sldId id="274" r:id="rId15"/>
    <p:sldId id="276" r:id="rId16"/>
    <p:sldId id="278" r:id="rId17"/>
    <p:sldId id="280" r:id="rId18"/>
    <p:sldId id="28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01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578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068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246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26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06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77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4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147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95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78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160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87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778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18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15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57E8-93DD-442A-9DF7-3AEDE136AFDB}" type="datetimeFigureOut">
              <a:rPr lang="fr-CA" smtClean="0"/>
              <a:t>2016-01-27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479DC0-6524-40FD-8680-DD04A2F34B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35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8" y="978795"/>
            <a:ext cx="7675570" cy="3258354"/>
          </a:xfrm>
        </p:spPr>
        <p:txBody>
          <a:bodyPr/>
          <a:lstStyle/>
          <a:p>
            <a:r>
              <a:rPr lang="fr-CA" sz="7200" b="1" dirty="0" smtClean="0"/>
              <a:t>Routines de yoga pédagogiques</a:t>
            </a:r>
            <a:endParaRPr lang="fr-CA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4520485"/>
            <a:ext cx="7766936" cy="1442433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95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Zéro</a:t>
            </a:r>
            <a:endParaRPr lang="fr-CA" sz="5400" b="1" dirty="0"/>
          </a:p>
        </p:txBody>
      </p:sp>
      <p:pic>
        <p:nvPicPr>
          <p:cNvPr id="11" name="Espace réservé du contenu 10" descr="C:\Users\ClientBeg\AppData\Local\Microsoft\Windows\INetCache\Content.Word\IMG_05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1690" r="3311" b="8393"/>
          <a:stretch/>
        </p:blipFill>
        <p:spPr bwMode="auto">
          <a:xfrm rot="5400000">
            <a:off x="2727589" y="2200889"/>
            <a:ext cx="4496157" cy="3362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52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tigre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61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r="39148" b="1861"/>
          <a:stretch/>
        </p:blipFill>
        <p:spPr bwMode="auto">
          <a:xfrm rot="5400000">
            <a:off x="3472736" y="1257352"/>
            <a:ext cx="3005863" cy="5349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08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papillon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63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3588" r="10714" b="3615"/>
          <a:stretch/>
        </p:blipFill>
        <p:spPr bwMode="auto">
          <a:xfrm rot="5400000">
            <a:off x="2862817" y="1711626"/>
            <a:ext cx="4225701" cy="4663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3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L’avion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64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r="26302"/>
          <a:stretch/>
        </p:blipFill>
        <p:spPr bwMode="auto">
          <a:xfrm rot="5400000">
            <a:off x="3075318" y="1160676"/>
            <a:ext cx="3800699" cy="5340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683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flamant rose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64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29881" r="10715" b="27291"/>
          <a:stretch/>
        </p:blipFill>
        <p:spPr bwMode="auto">
          <a:xfrm rot="5400000">
            <a:off x="2560877" y="3071516"/>
            <a:ext cx="4829582" cy="2112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34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/>
              <a:t>La vache</a:t>
            </a:r>
            <a:endParaRPr lang="fr-CA" sz="5400" dirty="0"/>
          </a:p>
        </p:txBody>
      </p:sp>
      <p:pic>
        <p:nvPicPr>
          <p:cNvPr id="4" name="Espace réservé du contenu 5" descr="C:\Users\ClientBeg\AppData\Local\Microsoft\Windows\INetCache\Content.Word\IMG_067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9" r="25608"/>
          <a:stretch/>
        </p:blipFill>
        <p:spPr bwMode="auto">
          <a:xfrm rot="5400000">
            <a:off x="3383211" y="1102350"/>
            <a:ext cx="3184914" cy="5815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407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palmier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69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3890" b="3298"/>
          <a:stretch/>
        </p:blipFill>
        <p:spPr bwMode="auto">
          <a:xfrm rot="5400000">
            <a:off x="2888575" y="2188498"/>
            <a:ext cx="4174186" cy="3657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0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L’oiseau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70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10069" b="4629"/>
          <a:stretch/>
        </p:blipFill>
        <p:spPr bwMode="auto">
          <a:xfrm rot="5400000">
            <a:off x="2727588" y="2237761"/>
            <a:ext cx="4496159" cy="3881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39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moulin à vent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71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t="43634" r="10418" b="-694"/>
          <a:stretch/>
        </p:blipFill>
        <p:spPr bwMode="auto">
          <a:xfrm rot="5400000">
            <a:off x="2630996" y="2788375"/>
            <a:ext cx="4689343" cy="2973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61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triangle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51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9143" r="8507" b="6888"/>
          <a:stretch/>
        </p:blipFill>
        <p:spPr bwMode="auto">
          <a:xfrm rot="5400000">
            <a:off x="2587350" y="1916809"/>
            <a:ext cx="4776635" cy="4237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58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46793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koala</a:t>
            </a:r>
            <a:endParaRPr lang="fr-CA" sz="54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8712" r="9045" b="29514"/>
          <a:stretch/>
        </p:blipFill>
        <p:spPr>
          <a:xfrm rot="5400000">
            <a:off x="2488189" y="2633378"/>
            <a:ext cx="4974955" cy="2824896"/>
          </a:xfrm>
        </p:spPr>
      </p:pic>
    </p:spTree>
    <p:extLst>
      <p:ext uri="{BB962C8B-B14F-4D97-AF65-F5344CB8AC3E}">
        <p14:creationId xmlns:p14="http://schemas.microsoft.com/office/powerpoint/2010/main" val="13081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cobra</a:t>
            </a:r>
            <a:endParaRPr lang="fr-CA" sz="5400" b="1" dirty="0"/>
          </a:p>
        </p:txBody>
      </p:sp>
      <p:pic>
        <p:nvPicPr>
          <p:cNvPr id="8" name="Espace réservé du contenu 7" descr="C:\Users\ClientBeg\AppData\Local\Microsoft\Windows\INetCache\Content.Word\IMG_051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r="29341"/>
          <a:stretch/>
        </p:blipFill>
        <p:spPr bwMode="auto">
          <a:xfrm rot="5400000">
            <a:off x="3249899" y="1066922"/>
            <a:ext cx="3451538" cy="5178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064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La table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50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242" r="17014" b="2083"/>
          <a:stretch/>
        </p:blipFill>
        <p:spPr bwMode="auto">
          <a:xfrm rot="5400000">
            <a:off x="3036681" y="1174588"/>
            <a:ext cx="3877972" cy="5206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51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36490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CA" sz="5400" b="1" dirty="0" smtClean="0"/>
              <a:t>X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50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 b="24213"/>
          <a:stretch/>
        </p:blipFill>
        <p:spPr bwMode="auto">
          <a:xfrm rot="5400000">
            <a:off x="2490045" y="2888017"/>
            <a:ext cx="4971245" cy="2260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421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chien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57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2084" r="16233" b="2141"/>
          <a:stretch/>
        </p:blipFill>
        <p:spPr bwMode="auto">
          <a:xfrm rot="5400000">
            <a:off x="2945153" y="1465614"/>
            <a:ext cx="4061029" cy="4990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02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dirty="0" smtClean="0"/>
              <a:t>Le yoga</a:t>
            </a:r>
            <a:endParaRPr lang="fr-CA" sz="5400" b="1" dirty="0"/>
          </a:p>
        </p:txBody>
      </p:sp>
      <p:pic>
        <p:nvPicPr>
          <p:cNvPr id="4" name="Espace réservé du contenu 3" descr="C:\Users\ClientBeg\AppData\Local\Microsoft\Windows\INetCache\Content.Word\IMG_057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21695" r="4378" b="26597"/>
          <a:stretch/>
        </p:blipFill>
        <p:spPr bwMode="auto">
          <a:xfrm rot="5400000">
            <a:off x="2535119" y="3137221"/>
            <a:ext cx="4881096" cy="2006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31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4806"/>
          </a:xfrm>
        </p:spPr>
        <p:txBody>
          <a:bodyPr>
            <a:normAutofit/>
          </a:bodyPr>
          <a:lstStyle/>
          <a:p>
            <a:pPr algn="ctr"/>
            <a:r>
              <a:rPr lang="fr-CA" sz="5400" b="1" dirty="0" smtClean="0"/>
              <a:t>L’arbre</a:t>
            </a:r>
            <a:endParaRPr lang="fr-CA" sz="5400" b="1" dirty="0"/>
          </a:p>
        </p:txBody>
      </p:sp>
      <p:pic>
        <p:nvPicPr>
          <p:cNvPr id="6" name="Espace réservé du contenu 5" descr="C:\Users\ClientBeg\AppData\Local\Microsoft\Windows\INetCache\Content.Word\IMG_042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 b="26389"/>
          <a:stretch/>
        </p:blipFill>
        <p:spPr bwMode="auto">
          <a:xfrm rot="5400000">
            <a:off x="2483605" y="2892935"/>
            <a:ext cx="4984125" cy="2134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17129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1166</TotalTime>
  <Words>36</Words>
  <Application>Microsoft Office PowerPoint</Application>
  <PresentationFormat>Grand écran</PresentationFormat>
  <Paragraphs>18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Facette</vt:lpstr>
      <vt:lpstr>Routines de yoga pédagogiques</vt:lpstr>
      <vt:lpstr>Le triangle</vt:lpstr>
      <vt:lpstr>Le koala</vt:lpstr>
      <vt:lpstr>Le cobra</vt:lpstr>
      <vt:lpstr>La table</vt:lpstr>
      <vt:lpstr>X</vt:lpstr>
      <vt:lpstr>Le chien</vt:lpstr>
      <vt:lpstr>Le yoga</vt:lpstr>
      <vt:lpstr>L’arbre</vt:lpstr>
      <vt:lpstr>Zéro</vt:lpstr>
      <vt:lpstr>Le tigre</vt:lpstr>
      <vt:lpstr>Le papillon</vt:lpstr>
      <vt:lpstr>L’avion</vt:lpstr>
      <vt:lpstr>Le flamant rose</vt:lpstr>
      <vt:lpstr>La vache</vt:lpstr>
      <vt:lpstr>Le palmier</vt:lpstr>
      <vt:lpstr>L’oiseau</vt:lpstr>
      <vt:lpstr>Le moulin à vent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Routines de yoga pédagogiques</dc:title>
  <dc:creator>Anabelle Vachon</dc:creator>
  <cp:lastModifiedBy>Anabelle Vachon</cp:lastModifiedBy>
  <cp:revision>28</cp:revision>
  <dcterms:created xsi:type="dcterms:W3CDTF">2015-10-22T18:00:31Z</dcterms:created>
  <dcterms:modified xsi:type="dcterms:W3CDTF">2016-01-28T00:37:25Z</dcterms:modified>
</cp:coreProperties>
</file>