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0E16B9A-E871-4C7D-AFB3-C3E78580BAB8}" type="datetimeFigureOut">
              <a:rPr lang="fr-CA" smtClean="0"/>
              <a:t>2014-10-13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21A308A9-72FC-436D-B074-3CEEE5BADD02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AU JEU !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70C0"/>
                </a:solidFill>
                <a:latin typeface="+mj-lt"/>
              </a:rPr>
              <a:t>Les points et les récompenses</a:t>
            </a:r>
            <a:endParaRPr lang="fr-CA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12" l="0" r="985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0315">
            <a:off x="4609637" y="121461"/>
            <a:ext cx="3516502" cy="4331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99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Un travail d’équipe !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685800"/>
            <a:ext cx="7770440" cy="439938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CA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Les équipes sont pigées au hasard. Il y a les «Locaux» et les «Visiteurs».</a:t>
            </a:r>
          </a:p>
          <a:p>
            <a:pPr algn="just">
              <a:lnSpc>
                <a:spcPct val="150000"/>
              </a:lnSpc>
            </a:pPr>
            <a:r>
              <a:rPr lang="fr-CA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Les équipes sont les mêmes pour un mois.</a:t>
            </a:r>
          </a:p>
          <a:p>
            <a:pPr algn="just">
              <a:lnSpc>
                <a:spcPct val="150000"/>
              </a:lnSpc>
            </a:pPr>
            <a:r>
              <a:rPr lang="fr-CA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Même lorsque tu joues seul, tu accumules toujours des points pour ton équipe.</a:t>
            </a:r>
          </a:p>
          <a:p>
            <a:pPr algn="just">
              <a:lnSpc>
                <a:spcPct val="150000"/>
              </a:lnSpc>
            </a:pPr>
            <a:r>
              <a:rPr lang="fr-CA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À la fin de chaque mois, deux membres de l’équipe qui aura accumulé le plus de points pourront tourner la roue et gagner un privilège. Ces deux membres seront pigés au hasard.</a:t>
            </a:r>
            <a:endParaRPr lang="fr-CA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2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</TotalTime>
  <Words>90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NewsPrint</vt:lpstr>
      <vt:lpstr>AU JEU !</vt:lpstr>
      <vt:lpstr>Un travail d’équipe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 JEU !</dc:title>
  <dc:creator>cliewnt</dc:creator>
  <cp:lastModifiedBy>cliewnt</cp:lastModifiedBy>
  <cp:revision>2</cp:revision>
  <dcterms:created xsi:type="dcterms:W3CDTF">2014-10-13T23:06:02Z</dcterms:created>
  <dcterms:modified xsi:type="dcterms:W3CDTF">2014-10-13T23:22:55Z</dcterms:modified>
</cp:coreProperties>
</file>