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485222-6E77-4648-8F42-A41D7747953E}" type="datetimeFigureOut">
              <a:rPr lang="fr-CA" smtClean="0"/>
              <a:t>2014-10-13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A06B89-FB8C-4062-802B-5030C2791B61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 smtClean="0">
                <a:latin typeface="Colonna MT" panose="04020805060202030203" pitchFamily="82" charset="0"/>
              </a:rPr>
              <a:t>Les règles d’or</a:t>
            </a:r>
            <a:endParaRPr lang="fr-CA" b="1" dirty="0">
              <a:latin typeface="Colonna MT" panose="04020805060202030203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Ces règles s’appliquent en tout temps, pour chacun des jeux.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348880"/>
            <a:ext cx="7200800" cy="3654896"/>
          </a:xfrm>
        </p:spPr>
        <p:txBody>
          <a:bodyPr>
            <a:normAutofit fontScale="62500" lnSpcReduction="20000"/>
          </a:bodyPr>
          <a:lstStyle/>
          <a:p>
            <a:r>
              <a:rPr lang="fr-CA" sz="2900" b="1" dirty="0" smtClean="0"/>
              <a:t>1. </a:t>
            </a:r>
            <a:r>
              <a:rPr lang="fr-CA" sz="2600" b="1" dirty="0" smtClean="0"/>
              <a:t>Tu participes à </a:t>
            </a:r>
            <a:r>
              <a:rPr lang="fr-CA" sz="2600" b="1" u="sng" dirty="0" smtClean="0"/>
              <a:t>chaque jeu </a:t>
            </a:r>
            <a:r>
              <a:rPr lang="fr-CA" sz="2600" b="1" dirty="0" smtClean="0"/>
              <a:t>avec une </a:t>
            </a:r>
            <a:r>
              <a:rPr lang="fr-CA" sz="2600" b="1" u="sng" dirty="0" smtClean="0"/>
              <a:t>attitude positive</a:t>
            </a:r>
            <a:r>
              <a:rPr lang="fr-CA" sz="2600" b="1" u="sng" dirty="0" smtClean="0"/>
              <a:t>.</a:t>
            </a:r>
          </a:p>
          <a:p>
            <a:r>
              <a:rPr lang="fr-CA" sz="2900" b="1" dirty="0" smtClean="0"/>
              <a:t>2. </a:t>
            </a:r>
            <a:r>
              <a:rPr lang="fr-CA" sz="2600" b="1" dirty="0" smtClean="0"/>
              <a:t>Le temps de jeu est d’un </a:t>
            </a:r>
            <a:r>
              <a:rPr lang="fr-CA" sz="2600" b="1" u="sng" dirty="0" smtClean="0"/>
              <a:t>maximum de 10 minutes</a:t>
            </a:r>
            <a:r>
              <a:rPr lang="fr-CA" sz="2600" b="1" dirty="0" smtClean="0"/>
              <a:t>. Le temps de jeu commence </a:t>
            </a:r>
            <a:r>
              <a:rPr lang="fr-CA" sz="2600" b="1" u="sng" dirty="0" smtClean="0"/>
              <a:t>quand tout le monde est prêt.</a:t>
            </a:r>
            <a:endParaRPr lang="fr-CA" sz="2600" b="1" u="sng" dirty="0" smtClean="0"/>
          </a:p>
          <a:p>
            <a:r>
              <a:rPr lang="fr-CA" sz="2900" b="1" dirty="0"/>
              <a:t>3</a:t>
            </a:r>
            <a:r>
              <a:rPr lang="fr-CA" sz="2900" b="1" dirty="0" smtClean="0"/>
              <a:t>. </a:t>
            </a:r>
            <a:r>
              <a:rPr lang="fr-CA" sz="2600" b="1" dirty="0" smtClean="0"/>
              <a:t>Tu </a:t>
            </a:r>
            <a:r>
              <a:rPr lang="fr-CA" sz="2600" b="1" u="sng" dirty="0" smtClean="0"/>
              <a:t>respectes</a:t>
            </a:r>
            <a:r>
              <a:rPr lang="fr-CA" sz="2600" b="1" dirty="0" smtClean="0"/>
              <a:t> les autres. </a:t>
            </a:r>
          </a:p>
          <a:p>
            <a:r>
              <a:rPr lang="fr-CA" sz="2900" b="1" dirty="0"/>
              <a:t>4</a:t>
            </a:r>
            <a:r>
              <a:rPr lang="fr-CA" sz="2900" b="1" dirty="0" smtClean="0"/>
              <a:t>. </a:t>
            </a:r>
            <a:r>
              <a:rPr lang="fr-CA" sz="2600" b="1" dirty="0" smtClean="0"/>
              <a:t>Tu restes </a:t>
            </a:r>
            <a:r>
              <a:rPr lang="fr-CA" sz="2600" b="1" u="sng" dirty="0" smtClean="0"/>
              <a:t>calme</a:t>
            </a:r>
            <a:r>
              <a:rPr lang="fr-CA" sz="2600" b="1" dirty="0" smtClean="0"/>
              <a:t>, c’est-à-dire que tu ne cries pas et que tu ne bouscules pas les autres ou le matériel.</a:t>
            </a:r>
          </a:p>
          <a:p>
            <a:r>
              <a:rPr lang="fr-CA" sz="2900" b="1" dirty="0"/>
              <a:t>5</a:t>
            </a:r>
            <a:r>
              <a:rPr lang="fr-CA" sz="2900" b="1" dirty="0" smtClean="0"/>
              <a:t>. </a:t>
            </a:r>
            <a:r>
              <a:rPr lang="fr-CA" sz="2600" b="1" dirty="0" smtClean="0"/>
              <a:t>Tu es </a:t>
            </a:r>
            <a:r>
              <a:rPr lang="fr-CA" sz="2600" b="1" u="sng" dirty="0" smtClean="0"/>
              <a:t>honnête</a:t>
            </a:r>
            <a:r>
              <a:rPr lang="fr-CA" sz="2600" b="1" dirty="0" smtClean="0"/>
              <a:t>. Ce n’est qu’un jeu.</a:t>
            </a:r>
          </a:p>
          <a:p>
            <a:r>
              <a:rPr lang="fr-CA" sz="2900" b="1" dirty="0"/>
              <a:t>6</a:t>
            </a:r>
            <a:r>
              <a:rPr lang="fr-CA" b="1" dirty="0" smtClean="0"/>
              <a:t>. </a:t>
            </a:r>
            <a:r>
              <a:rPr lang="fr-CA" sz="2600" b="1" dirty="0" smtClean="0"/>
              <a:t>Quand le </a:t>
            </a:r>
            <a:r>
              <a:rPr lang="fr-CA" sz="2600" b="1" u="sng" dirty="0" smtClean="0"/>
              <a:t>temps de jeu est terminé, tu reprends ta place</a:t>
            </a:r>
            <a:r>
              <a:rPr lang="fr-CA" sz="2600" b="1" dirty="0" smtClean="0"/>
              <a:t> et tu te mets au travail. </a:t>
            </a:r>
            <a:endParaRPr lang="fr-CA" sz="2600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371600" y="764704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b="1" dirty="0" smtClean="0">
                <a:latin typeface="Colonna MT" panose="04020805060202030203" pitchFamily="82" charset="0"/>
              </a:rPr>
              <a:t>Les règles d’or</a:t>
            </a:r>
            <a:endParaRPr lang="fr-CA" b="1" dirty="0"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118</Words>
  <Application>Microsoft Office PowerPoint</Application>
  <PresentationFormat>Affichage à l'écran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Couture</vt:lpstr>
      <vt:lpstr>Les règles d’or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règles d’or</dc:title>
  <dc:creator>cliewnt</dc:creator>
  <cp:lastModifiedBy>cliewnt</cp:lastModifiedBy>
  <cp:revision>3</cp:revision>
  <dcterms:created xsi:type="dcterms:W3CDTF">2014-10-13T22:53:34Z</dcterms:created>
  <dcterms:modified xsi:type="dcterms:W3CDTF">2014-10-13T23:14:48Z</dcterms:modified>
</cp:coreProperties>
</file>