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7" r:id="rId3"/>
    <p:sldId id="270" r:id="rId4"/>
    <p:sldId id="262" r:id="rId5"/>
    <p:sldId id="269" r:id="rId6"/>
    <p:sldId id="259" r:id="rId7"/>
    <p:sldId id="271" r:id="rId8"/>
    <p:sldId id="258" r:id="rId9"/>
    <p:sldId id="267" r:id="rId10"/>
    <p:sldId id="266" r:id="rId11"/>
    <p:sldId id="265" r:id="rId12"/>
    <p:sldId id="260" r:id="rId13"/>
    <p:sldId id="261" r:id="rId14"/>
    <p:sldId id="263" r:id="rId15"/>
    <p:sldId id="268" r:id="rId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3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43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3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1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57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72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89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20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41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52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183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557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3D60B-3560-DD41-90F6-FA69A3D08A9B}" type="datetimeFigureOut">
              <a:rPr lang="fr-FR" smtClean="0"/>
              <a:t>2015-01-19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CFBAE-4E5A-3848-AE17-E74119846E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71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IMG_082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31" y="0"/>
            <a:ext cx="5991482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2881425" y="5249805"/>
            <a:ext cx="3381154" cy="1323439"/>
          </a:xfrm>
          <a:prstGeom prst="rect">
            <a:avLst/>
          </a:prstGeom>
          <a:solidFill>
            <a:srgbClr val="4BACC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 Monsieur j’ai </a:t>
            </a:r>
          </a:p>
          <a:p>
            <a:pPr algn="ctr"/>
            <a:r>
              <a:rPr lang="fr-C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bougeotte »</a:t>
            </a:r>
            <a:endParaRPr lang="fr-CA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311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7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02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32" y="226198"/>
            <a:ext cx="6021077" cy="769441"/>
          </a:xfrm>
          <a:prstGeom prst="rect">
            <a:avLst/>
          </a:prstGeom>
          <a:solidFill>
            <a:srgbClr val="4BACC6"/>
          </a:solidFill>
        </p:spPr>
        <p:txBody>
          <a:bodyPr wrap="square">
            <a:spAutoFit/>
          </a:bodyPr>
          <a:lstStyle/>
          <a:p>
            <a:pPr algn="ctr"/>
            <a:r>
              <a:rPr lang="fr-C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 au gymnase </a:t>
            </a:r>
            <a:endParaRPr lang="fr-C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524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8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32" y="226198"/>
            <a:ext cx="6021077" cy="769441"/>
          </a:xfrm>
          <a:prstGeom prst="rect">
            <a:avLst/>
          </a:prstGeom>
          <a:solidFill>
            <a:srgbClr val="4BACC6"/>
          </a:solidFill>
        </p:spPr>
        <p:txBody>
          <a:bodyPr wrap="square">
            <a:spAutoFit/>
          </a:bodyPr>
          <a:lstStyle/>
          <a:p>
            <a:pPr algn="ctr"/>
            <a:r>
              <a:rPr lang="fr-C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 au gymnase </a:t>
            </a:r>
            <a:endParaRPr lang="fr-C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597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8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32" y="226198"/>
            <a:ext cx="6021077" cy="769441"/>
          </a:xfrm>
          <a:prstGeom prst="rect">
            <a:avLst/>
          </a:prstGeom>
          <a:solidFill>
            <a:srgbClr val="4BACC6"/>
          </a:solidFill>
        </p:spPr>
        <p:txBody>
          <a:bodyPr wrap="square">
            <a:spAutoFit/>
          </a:bodyPr>
          <a:lstStyle/>
          <a:p>
            <a:pPr algn="ctr"/>
            <a:r>
              <a:rPr lang="fr-C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 au gymnase </a:t>
            </a:r>
            <a:endParaRPr lang="fr-C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10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8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32" y="226198"/>
            <a:ext cx="6021077" cy="769441"/>
          </a:xfrm>
          <a:prstGeom prst="rect">
            <a:avLst/>
          </a:prstGeom>
          <a:solidFill>
            <a:srgbClr val="4BACC6"/>
          </a:solidFill>
        </p:spPr>
        <p:txBody>
          <a:bodyPr wrap="square">
            <a:spAutoFit/>
          </a:bodyPr>
          <a:lstStyle/>
          <a:p>
            <a:pPr algn="ctr"/>
            <a:r>
              <a:rPr lang="fr-C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 au gymnase </a:t>
            </a:r>
            <a:endParaRPr lang="fr-C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425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8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32" y="226198"/>
            <a:ext cx="6021077" cy="769441"/>
          </a:xfrm>
          <a:prstGeom prst="rect">
            <a:avLst/>
          </a:prstGeom>
          <a:solidFill>
            <a:srgbClr val="4BACC6"/>
          </a:solidFill>
        </p:spPr>
        <p:txBody>
          <a:bodyPr wrap="square">
            <a:spAutoFit/>
          </a:bodyPr>
          <a:lstStyle/>
          <a:p>
            <a:pPr algn="ctr"/>
            <a:r>
              <a:rPr lang="fr-C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 au gymnase </a:t>
            </a:r>
            <a:endParaRPr lang="fr-C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564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7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" name="Image 3" descr="IMG_07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32" y="226198"/>
            <a:ext cx="6021077" cy="769441"/>
          </a:xfrm>
          <a:prstGeom prst="rect">
            <a:avLst/>
          </a:prstGeom>
          <a:solidFill>
            <a:srgbClr val="4BACC6"/>
          </a:solidFill>
        </p:spPr>
        <p:txBody>
          <a:bodyPr wrap="square">
            <a:spAutoFit/>
          </a:bodyPr>
          <a:lstStyle/>
          <a:p>
            <a:pPr algn="ctr"/>
            <a:r>
              <a:rPr lang="fr-CA" sz="4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 </a:t>
            </a:r>
            <a:r>
              <a:rPr lang="fr-C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 gymnase </a:t>
            </a:r>
            <a:endParaRPr lang="fr-C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1770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G_075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1" r="-365"/>
          <a:stretch/>
        </p:blipFill>
        <p:spPr>
          <a:xfrm>
            <a:off x="-634943" y="0"/>
            <a:ext cx="5079536" cy="6858000"/>
          </a:xfrm>
        </p:spPr>
      </p:pic>
      <p:pic>
        <p:nvPicPr>
          <p:cNvPr id="5" name="Image 4" descr="IMG_07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3" y="0"/>
            <a:ext cx="484978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04367" y="5509086"/>
            <a:ext cx="6839633" cy="1323439"/>
          </a:xfrm>
          <a:prstGeom prst="rect">
            <a:avLst/>
          </a:prstGeom>
          <a:solidFill>
            <a:srgbClr val="4BACC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 </a:t>
            </a:r>
            <a:r>
              <a:rPr lang="fr-CA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dans la routine :</a:t>
            </a:r>
          </a:p>
          <a:p>
            <a:pPr algn="ctr"/>
            <a:r>
              <a:rPr lang="fr-C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 laver les mains = Funambule </a:t>
            </a:r>
            <a:endParaRPr lang="fr-C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648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7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 2" descr="IMG_07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" name="Image 3" descr="IMG_076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5" name="Image 4" descr="IMG_076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6" name="Image 5" descr="IMG_076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7" name="Image 6" descr="IMG_076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8" name="Image 7" descr="IMG_075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9" name="Image 8" descr="IMG_075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8819" y="5657671"/>
            <a:ext cx="7420045" cy="1200329"/>
          </a:xfrm>
          <a:prstGeom prst="rect">
            <a:avLst/>
          </a:prstGeom>
          <a:solidFill>
            <a:schemeClr val="accent5"/>
          </a:solidFill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 </a:t>
            </a:r>
            <a:r>
              <a:rPr lang="fr-CA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dans la </a:t>
            </a:r>
            <a:r>
              <a:rPr lang="fr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routine :</a:t>
            </a:r>
          </a:p>
          <a:p>
            <a:pPr algn="ctr"/>
            <a:r>
              <a:rPr lang="fr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Entrée et sortie du vestiaire = Marelle </a:t>
            </a:r>
          </a:p>
        </p:txBody>
      </p:sp>
    </p:spTree>
    <p:extLst>
      <p:ext uri="{BB962C8B-B14F-4D97-AF65-F5344CB8AC3E}">
        <p14:creationId xmlns:p14="http://schemas.microsoft.com/office/powerpoint/2010/main" val="209428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7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 2" descr="IMG_07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475" y="-48665"/>
            <a:ext cx="7288049" cy="1323439"/>
          </a:xfrm>
          <a:prstGeom prst="rect">
            <a:avLst/>
          </a:prstGeom>
          <a:solidFill>
            <a:srgbClr val="4BACC6"/>
          </a:solidFill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C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 </a:t>
            </a:r>
            <a:r>
              <a:rPr lang="fr-CA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dans la routine :</a:t>
            </a:r>
          </a:p>
          <a:p>
            <a:pPr algn="ctr"/>
            <a:r>
              <a:rPr lang="fr-CA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Entrée et sortie du </a:t>
            </a:r>
            <a:r>
              <a:rPr lang="fr-C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vestiaire </a:t>
            </a:r>
            <a:endParaRPr lang="fr-CA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6675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082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7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4848" cy="6858000"/>
          </a:xfrm>
          <a:prstGeom prst="rect">
            <a:avLst/>
          </a:prstGeom>
        </p:spPr>
      </p:pic>
      <p:pic>
        <p:nvPicPr>
          <p:cNvPr id="3" name="Image 2" descr="IMG_07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28426" y="226198"/>
            <a:ext cx="3080482" cy="769441"/>
          </a:xfrm>
          <a:prstGeom prst="rect">
            <a:avLst/>
          </a:prstGeom>
          <a:solidFill>
            <a:srgbClr val="4BACC6"/>
          </a:solidFill>
        </p:spPr>
        <p:txBody>
          <a:bodyPr wrap="square">
            <a:spAutoFit/>
          </a:bodyPr>
          <a:lstStyle/>
          <a:p>
            <a:pPr algn="ctr"/>
            <a:r>
              <a:rPr lang="fr-CA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Yoganimo</a:t>
            </a:r>
            <a:endParaRPr lang="fr-C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859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7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 2" descr="IMG_07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333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28426" y="226198"/>
            <a:ext cx="3080482" cy="769441"/>
          </a:xfrm>
          <a:prstGeom prst="rect">
            <a:avLst/>
          </a:prstGeom>
          <a:solidFill>
            <a:srgbClr val="4BACC6"/>
          </a:solidFill>
        </p:spPr>
        <p:txBody>
          <a:bodyPr wrap="square">
            <a:spAutoFit/>
          </a:bodyPr>
          <a:lstStyle/>
          <a:p>
            <a:pPr algn="ctr"/>
            <a:r>
              <a:rPr lang="fr-CA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Yoganimo</a:t>
            </a:r>
            <a:endParaRPr lang="fr-C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165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07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8" name="Image 17" descr="IMG_08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45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32" y="226198"/>
            <a:ext cx="6021077" cy="769441"/>
          </a:xfrm>
          <a:prstGeom prst="rect">
            <a:avLst/>
          </a:prstGeom>
          <a:solidFill>
            <a:srgbClr val="4BACC6"/>
          </a:solidFill>
        </p:spPr>
        <p:txBody>
          <a:bodyPr wrap="square">
            <a:spAutoFit/>
          </a:bodyPr>
          <a:lstStyle/>
          <a:p>
            <a:pPr algn="ctr"/>
            <a:r>
              <a:rPr lang="fr-C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 au gymnase </a:t>
            </a:r>
            <a:endParaRPr lang="fr-C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845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8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 2" descr="IMG_078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300" y="0"/>
            <a:ext cx="581625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32" y="226198"/>
            <a:ext cx="6021077" cy="769441"/>
          </a:xfrm>
          <a:prstGeom prst="rect">
            <a:avLst/>
          </a:prstGeom>
          <a:solidFill>
            <a:srgbClr val="4BACC6"/>
          </a:solidFill>
        </p:spPr>
        <p:txBody>
          <a:bodyPr wrap="square">
            <a:spAutoFit/>
          </a:bodyPr>
          <a:lstStyle/>
          <a:p>
            <a:pPr algn="ctr"/>
            <a:r>
              <a:rPr lang="fr-C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Activité au gymnase </a:t>
            </a:r>
            <a:endParaRPr lang="fr-C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5186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60</Words>
  <Application>Microsoft Macintosh PowerPoint</Application>
  <PresentationFormat>Présentation à l'écran (4:3)</PresentationFormat>
  <Paragraphs>18</Paragraphs>
  <Slides>15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Sophie-Ann Mathieu</dc:creator>
  <cp:lastModifiedBy>Sophie-Ann Mathieu</cp:lastModifiedBy>
  <cp:revision>12</cp:revision>
  <dcterms:created xsi:type="dcterms:W3CDTF">2014-12-03T19:10:15Z</dcterms:created>
  <dcterms:modified xsi:type="dcterms:W3CDTF">2015-01-19T22:49:39Z</dcterms:modified>
</cp:coreProperties>
</file>