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74A7CC7-ACA6-4692-B913-1EC993E9B486}" type="datetimeFigureOut">
              <a:rPr lang="fr-CA" smtClean="0"/>
              <a:pPr/>
              <a:t>2014-12-02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ADB660-AC2C-4F60-BD3E-BEA3D79AC2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47864" y="260648"/>
            <a:ext cx="5105400" cy="2868168"/>
          </a:xfrm>
        </p:spPr>
        <p:txBody>
          <a:bodyPr/>
          <a:lstStyle/>
          <a:p>
            <a:pPr algn="ctr"/>
            <a:r>
              <a:rPr lang="en-CA" dirty="0" err="1" smtClean="0"/>
              <a:t>Projet</a:t>
            </a:r>
            <a:r>
              <a:rPr lang="en-CA" dirty="0" smtClean="0"/>
              <a:t> </a:t>
            </a:r>
            <a:r>
              <a:rPr lang="en-CA" dirty="0" err="1" smtClean="0"/>
              <a:t>Pic</a:t>
            </a:r>
            <a:r>
              <a:rPr lang="en-CA" dirty="0" smtClean="0"/>
              <a:t> [la </a:t>
            </a:r>
            <a:r>
              <a:rPr lang="en-CA" dirty="0" err="1" smtClean="0"/>
              <a:t>fluidité</a:t>
            </a:r>
            <a:r>
              <a:rPr lang="en-CA" dirty="0" smtClean="0"/>
              <a:t> et la </a:t>
            </a:r>
            <a:r>
              <a:rPr lang="en-CA" dirty="0" err="1" smtClean="0"/>
              <a:t>compréhension</a:t>
            </a:r>
            <a:r>
              <a:rPr lang="en-CA" dirty="0" smtClean="0"/>
              <a:t> en lecture]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Image 3" descr="978272562667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3573016"/>
            <a:ext cx="2160240" cy="2940592"/>
          </a:xfrm>
          <a:prstGeom prst="rect">
            <a:avLst/>
          </a:prstGeom>
        </p:spPr>
      </p:pic>
      <p:pic>
        <p:nvPicPr>
          <p:cNvPr id="5" name="Image 4" descr="10836490_10152898206881948_471430023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3573016"/>
            <a:ext cx="2952328" cy="2924944"/>
          </a:xfrm>
          <a:prstGeom prst="rect">
            <a:avLst/>
          </a:prstGeom>
        </p:spPr>
      </p:pic>
    </p:spTree>
  </p:cSld>
  <p:clrMapOvr>
    <a:masterClrMapping/>
  </p:clrMapOvr>
  <p:transition advClick="0" advTm="6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/>
          <a:lstStyle/>
          <a:p>
            <a:r>
              <a:rPr lang="en-CA" dirty="0" err="1" smtClean="0"/>
              <a:t>Galerie</a:t>
            </a:r>
            <a:r>
              <a:rPr lang="en-CA" dirty="0" smtClean="0"/>
              <a:t> photos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fr-CA" dirty="0"/>
          </a:p>
        </p:txBody>
      </p:sp>
      <p:pic>
        <p:nvPicPr>
          <p:cNvPr id="4" name="Image 3" descr="10818585_10152900489546948_1464395210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132856"/>
            <a:ext cx="4941168" cy="429309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627784" y="1556792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Grand </a:t>
            </a:r>
            <a:r>
              <a:rPr lang="en-CA" sz="2800" dirty="0" err="1" smtClean="0"/>
              <a:t>loto</a:t>
            </a:r>
            <a:endParaRPr lang="fr-CA" sz="28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1143000"/>
          </a:xfrm>
        </p:spPr>
        <p:txBody>
          <a:bodyPr>
            <a:normAutofit/>
          </a:bodyPr>
          <a:lstStyle/>
          <a:p>
            <a:r>
              <a:rPr lang="en-CA" dirty="0" smtClean="0"/>
              <a:t>But </a:t>
            </a:r>
            <a:r>
              <a:rPr lang="en-CA" dirty="0" err="1" smtClean="0"/>
              <a:t>pédagogique</a:t>
            </a:r>
            <a:r>
              <a:rPr lang="en-CA" dirty="0" smtClean="0"/>
              <a:t> du </a:t>
            </a:r>
            <a:r>
              <a:rPr lang="en-CA" dirty="0" err="1" smtClean="0"/>
              <a:t>projet</a:t>
            </a:r>
            <a:r>
              <a:rPr lang="en-CA" dirty="0" smtClean="0"/>
              <a:t>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7239000" cy="4846320"/>
          </a:xfrm>
        </p:spPr>
        <p:txBody>
          <a:bodyPr>
            <a:normAutofit fontScale="92500" lnSpcReduction="20000"/>
          </a:bodyPr>
          <a:lstStyle/>
          <a:p>
            <a:endParaRPr lang="en-CA" dirty="0" smtClean="0"/>
          </a:p>
          <a:p>
            <a:r>
              <a:rPr lang="en-CA" dirty="0" err="1" smtClean="0"/>
              <a:t>Développer</a:t>
            </a:r>
            <a:r>
              <a:rPr lang="en-CA" dirty="0" smtClean="0"/>
              <a:t> la </a:t>
            </a:r>
            <a:r>
              <a:rPr lang="en-CA" dirty="0" err="1" smtClean="0"/>
              <a:t>fluidité</a:t>
            </a:r>
            <a:r>
              <a:rPr lang="en-CA" dirty="0" smtClean="0"/>
              <a:t> en lecture</a:t>
            </a:r>
          </a:p>
          <a:p>
            <a:endParaRPr lang="en-CA" dirty="0" smtClean="0"/>
          </a:p>
          <a:p>
            <a:r>
              <a:rPr lang="en-CA" dirty="0" err="1" smtClean="0"/>
              <a:t>Développer</a:t>
            </a:r>
            <a:r>
              <a:rPr lang="en-CA" dirty="0" smtClean="0"/>
              <a:t> la </a:t>
            </a:r>
            <a:r>
              <a:rPr lang="en-CA" dirty="0" err="1" smtClean="0"/>
              <a:t>capacité</a:t>
            </a:r>
            <a:r>
              <a:rPr lang="en-CA" dirty="0" smtClean="0"/>
              <a:t> de faire des </a:t>
            </a:r>
            <a:r>
              <a:rPr lang="en-CA" dirty="0" err="1" smtClean="0"/>
              <a:t>inférences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Développer</a:t>
            </a:r>
            <a:r>
              <a:rPr lang="en-CA" dirty="0" smtClean="0"/>
              <a:t> la </a:t>
            </a:r>
            <a:r>
              <a:rPr lang="en-CA" dirty="0" err="1" smtClean="0"/>
              <a:t>compréhension</a:t>
            </a:r>
            <a:r>
              <a:rPr lang="en-CA" dirty="0" smtClean="0"/>
              <a:t> en lecture</a:t>
            </a:r>
          </a:p>
          <a:p>
            <a:endParaRPr lang="en-CA" dirty="0" smtClean="0"/>
          </a:p>
          <a:p>
            <a:r>
              <a:rPr lang="en-CA" dirty="0" err="1" smtClean="0"/>
              <a:t>Travailler</a:t>
            </a:r>
            <a:r>
              <a:rPr lang="en-CA" dirty="0" smtClean="0"/>
              <a:t> le </a:t>
            </a:r>
            <a:r>
              <a:rPr lang="en-CA" dirty="0" err="1" smtClean="0"/>
              <a:t>balayage</a:t>
            </a:r>
            <a:r>
              <a:rPr lang="en-CA" dirty="0" smtClean="0"/>
              <a:t> </a:t>
            </a:r>
            <a:r>
              <a:rPr lang="en-CA" dirty="0" err="1" smtClean="0"/>
              <a:t>visuel</a:t>
            </a:r>
            <a:endParaRPr lang="en-CA" dirty="0" smtClean="0"/>
          </a:p>
          <a:p>
            <a:pPr>
              <a:buNone/>
            </a:pPr>
            <a:endParaRPr lang="en-CA" dirty="0" smtClean="0"/>
          </a:p>
          <a:p>
            <a:r>
              <a:rPr lang="en-CA" dirty="0" err="1" smtClean="0"/>
              <a:t>Travailler</a:t>
            </a:r>
            <a:r>
              <a:rPr lang="en-CA" dirty="0" smtClean="0"/>
              <a:t> </a:t>
            </a:r>
            <a:r>
              <a:rPr lang="en-CA" dirty="0" err="1" smtClean="0"/>
              <a:t>l’orthographe</a:t>
            </a:r>
            <a:r>
              <a:rPr lang="en-CA" dirty="0" smtClean="0"/>
              <a:t> des </a:t>
            </a:r>
            <a:r>
              <a:rPr lang="en-CA" dirty="0" err="1" smtClean="0"/>
              <a:t>mots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Découvrir</a:t>
            </a:r>
            <a:r>
              <a:rPr lang="en-CA" dirty="0" smtClean="0"/>
              <a:t> de nouveaux styles </a:t>
            </a:r>
            <a:r>
              <a:rPr lang="en-CA" dirty="0" err="1" smtClean="0"/>
              <a:t>littéraires</a:t>
            </a:r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</p:txBody>
      </p:sp>
    </p:spTree>
  </p:cSld>
  <p:clrMapOvr>
    <a:masterClrMapping/>
  </p:clrMapOvr>
  <p:transition advTm="14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CA" dirty="0" err="1" smtClean="0"/>
              <a:t>Débouché</a:t>
            </a:r>
            <a:r>
              <a:rPr lang="en-CA" dirty="0" smtClean="0"/>
              <a:t> du </a:t>
            </a:r>
            <a:r>
              <a:rPr lang="en-CA" dirty="0" err="1" smtClean="0"/>
              <a:t>projet</a:t>
            </a:r>
            <a:r>
              <a:rPr lang="en-CA" dirty="0" smtClean="0"/>
              <a:t> pour les </a:t>
            </a:r>
            <a:r>
              <a:rPr lang="en-CA" dirty="0" err="1" smtClean="0"/>
              <a:t>élèves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Deux</a:t>
            </a:r>
            <a:r>
              <a:rPr lang="en-CA" dirty="0" smtClean="0"/>
              <a:t> prix à </a:t>
            </a:r>
            <a:r>
              <a:rPr lang="en-CA" dirty="0" err="1" smtClean="0"/>
              <a:t>gagner</a:t>
            </a:r>
            <a:r>
              <a:rPr lang="en-CA" dirty="0" smtClean="0"/>
              <a:t> (un pour la participation, un pour le plus de points </a:t>
            </a:r>
            <a:r>
              <a:rPr lang="en-CA" dirty="0" err="1" smtClean="0"/>
              <a:t>récoltés</a:t>
            </a:r>
            <a:r>
              <a:rPr lang="en-CA" dirty="0" smtClean="0"/>
              <a:t>)</a:t>
            </a:r>
          </a:p>
          <a:p>
            <a:endParaRPr lang="en-CA" dirty="0" smtClean="0"/>
          </a:p>
          <a:p>
            <a:r>
              <a:rPr lang="en-CA" dirty="0" err="1" smtClean="0"/>
              <a:t>Choix</a:t>
            </a:r>
            <a:r>
              <a:rPr lang="en-CA" dirty="0" smtClean="0"/>
              <a:t> des </a:t>
            </a:r>
            <a:r>
              <a:rPr lang="en-CA" dirty="0" err="1" smtClean="0"/>
              <a:t>narrateurs</a:t>
            </a:r>
            <a:r>
              <a:rPr lang="en-CA" dirty="0" smtClean="0"/>
              <a:t> pour la pièce de </a:t>
            </a:r>
            <a:r>
              <a:rPr lang="en-CA" dirty="0" err="1" smtClean="0"/>
              <a:t>théâtre</a:t>
            </a:r>
            <a:r>
              <a:rPr lang="en-CA" dirty="0" smtClean="0"/>
              <a:t> de Noël</a:t>
            </a:r>
          </a:p>
          <a:p>
            <a:endParaRPr lang="en-CA" dirty="0" smtClean="0"/>
          </a:p>
          <a:p>
            <a:endParaRPr lang="fr-CA" dirty="0"/>
          </a:p>
        </p:txBody>
      </p:sp>
      <p:pic>
        <p:nvPicPr>
          <p:cNvPr id="4" name="Image 3" descr="pTRUCA1-12376413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437112"/>
            <a:ext cx="2448272" cy="2160240"/>
          </a:xfrm>
          <a:prstGeom prst="rect">
            <a:avLst/>
          </a:prstGeom>
        </p:spPr>
      </p:pic>
      <p:pic>
        <p:nvPicPr>
          <p:cNvPr id="5" name="Image 4" descr="pTRUCA1-12376413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4437112"/>
            <a:ext cx="2304256" cy="2160240"/>
          </a:xfrm>
          <a:prstGeom prst="rect">
            <a:avLst/>
          </a:prstGeom>
        </p:spPr>
      </p:pic>
    </p:spTree>
  </p:cSld>
  <p:clrMapOvr>
    <a:masterClrMapping/>
  </p:clrMapOvr>
  <p:transition advTm="14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Listes</a:t>
            </a:r>
            <a:r>
              <a:rPr lang="en-CA" dirty="0" smtClean="0"/>
              <a:t> des </a:t>
            </a:r>
            <a:r>
              <a:rPr lang="en-CA" dirty="0" err="1" smtClean="0"/>
              <a:t>Activités</a:t>
            </a:r>
            <a:r>
              <a:rPr lang="en-CA" dirty="0" smtClean="0"/>
              <a:t> (1 à 9)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#1: (La mini-histoire)</a:t>
            </a:r>
          </a:p>
          <a:p>
            <a:pPr lvl="1"/>
            <a:r>
              <a:rPr lang="en-CA" dirty="0" err="1" smtClean="0"/>
              <a:t>Éléments</a:t>
            </a:r>
            <a:r>
              <a:rPr lang="en-CA" dirty="0" smtClean="0"/>
              <a:t> </a:t>
            </a:r>
            <a:r>
              <a:rPr lang="en-CA" dirty="0" err="1" smtClean="0"/>
              <a:t>travaillés:Fluidité</a:t>
            </a:r>
            <a:r>
              <a:rPr lang="en-CA" dirty="0" smtClean="0"/>
              <a:t> en lecture, </a:t>
            </a:r>
            <a:r>
              <a:rPr lang="en-CA" dirty="0" err="1" smtClean="0"/>
              <a:t>aller</a:t>
            </a:r>
            <a:r>
              <a:rPr lang="en-CA" dirty="0" smtClean="0"/>
              <a:t> à </a:t>
            </a:r>
            <a:r>
              <a:rPr lang="en-CA" dirty="0" err="1" smtClean="0"/>
              <a:t>l’essentiel</a:t>
            </a:r>
            <a:r>
              <a:rPr lang="en-CA" dirty="0" smtClean="0"/>
              <a:t>, </a:t>
            </a:r>
            <a:r>
              <a:rPr lang="en-CA" dirty="0" err="1" smtClean="0"/>
              <a:t>l’orthographe</a:t>
            </a:r>
            <a:r>
              <a:rPr lang="en-CA" dirty="0" smtClean="0"/>
              <a:t> des </a:t>
            </a:r>
            <a:r>
              <a:rPr lang="en-CA" dirty="0" err="1" smtClean="0"/>
              <a:t>mots</a:t>
            </a:r>
            <a:r>
              <a:rPr lang="en-CA" dirty="0" smtClean="0"/>
              <a:t>, </a:t>
            </a:r>
            <a:r>
              <a:rPr lang="en-CA" dirty="0" err="1" smtClean="0"/>
              <a:t>coopération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#2: (</a:t>
            </a:r>
            <a:r>
              <a:rPr lang="en-CA" dirty="0" err="1" smtClean="0"/>
              <a:t>Quel</a:t>
            </a:r>
            <a:r>
              <a:rPr lang="en-CA" dirty="0" smtClean="0"/>
              <a:t> accent? </a:t>
            </a:r>
            <a:r>
              <a:rPr lang="en-CA" dirty="0" err="1" smtClean="0"/>
              <a:t>Quel</a:t>
            </a:r>
            <a:r>
              <a:rPr lang="en-CA" dirty="0" smtClean="0"/>
              <a:t> titre?)</a:t>
            </a:r>
          </a:p>
          <a:p>
            <a:pPr lvl="1"/>
            <a:r>
              <a:rPr lang="en-CA" dirty="0" err="1" smtClean="0"/>
              <a:t>Éléments</a:t>
            </a:r>
            <a:r>
              <a:rPr lang="en-CA" dirty="0" smtClean="0"/>
              <a:t> </a:t>
            </a:r>
            <a:r>
              <a:rPr lang="en-CA" dirty="0" err="1" smtClean="0"/>
              <a:t>travaillés</a:t>
            </a:r>
            <a:r>
              <a:rPr lang="en-CA" dirty="0" smtClean="0"/>
              <a:t>: </a:t>
            </a:r>
            <a:r>
              <a:rPr lang="en-CA" dirty="0" err="1" smtClean="0"/>
              <a:t>Fluidité</a:t>
            </a:r>
            <a:r>
              <a:rPr lang="en-CA" dirty="0" smtClean="0"/>
              <a:t> en lecture, </a:t>
            </a:r>
            <a:r>
              <a:rPr lang="en-CA" dirty="0" err="1" smtClean="0"/>
              <a:t>l’orthographe</a:t>
            </a:r>
            <a:r>
              <a:rPr lang="en-CA" dirty="0" smtClean="0"/>
              <a:t> des </a:t>
            </a:r>
            <a:r>
              <a:rPr lang="en-CA" dirty="0" err="1" smtClean="0"/>
              <a:t>mots</a:t>
            </a:r>
            <a:r>
              <a:rPr lang="en-CA" dirty="0" smtClean="0"/>
              <a:t>, </a:t>
            </a:r>
            <a:r>
              <a:rPr lang="en-CA" dirty="0" err="1" smtClean="0"/>
              <a:t>capacité</a:t>
            </a:r>
            <a:r>
              <a:rPr lang="en-CA" dirty="0" smtClean="0"/>
              <a:t> de faire des </a:t>
            </a:r>
            <a:r>
              <a:rPr lang="en-CA" dirty="0" err="1" smtClean="0"/>
              <a:t>inférences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#3: (De case en case)</a:t>
            </a:r>
          </a:p>
          <a:p>
            <a:pPr lvl="1"/>
            <a:r>
              <a:rPr lang="en-CA" dirty="0" err="1" smtClean="0"/>
              <a:t>Éléments</a:t>
            </a:r>
            <a:r>
              <a:rPr lang="en-CA" dirty="0" smtClean="0"/>
              <a:t> </a:t>
            </a:r>
            <a:r>
              <a:rPr lang="en-CA" dirty="0" err="1" smtClean="0"/>
              <a:t>travaillés</a:t>
            </a:r>
            <a:r>
              <a:rPr lang="en-CA" dirty="0" smtClean="0"/>
              <a:t>: </a:t>
            </a:r>
            <a:r>
              <a:rPr lang="en-CA" dirty="0" err="1" smtClean="0"/>
              <a:t>Balayage</a:t>
            </a:r>
            <a:r>
              <a:rPr lang="en-CA" dirty="0" smtClean="0"/>
              <a:t> </a:t>
            </a:r>
            <a:r>
              <a:rPr lang="en-CA" dirty="0" err="1" smtClean="0"/>
              <a:t>visuel</a:t>
            </a:r>
            <a:r>
              <a:rPr lang="en-CA" dirty="0" smtClean="0"/>
              <a:t>, </a:t>
            </a:r>
            <a:r>
              <a:rPr lang="en-CA" dirty="0" err="1" smtClean="0"/>
              <a:t>fluidité</a:t>
            </a:r>
            <a:r>
              <a:rPr lang="en-CA" dirty="0" smtClean="0"/>
              <a:t> en lecture</a:t>
            </a:r>
            <a:endParaRPr lang="fr-CA" dirty="0"/>
          </a:p>
        </p:txBody>
      </p:sp>
    </p:spTree>
  </p:cSld>
  <p:clrMapOvr>
    <a:masterClrMapping/>
  </p:clrMapOvr>
  <p:transition advTm="14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Listes</a:t>
            </a:r>
            <a:r>
              <a:rPr lang="en-CA" dirty="0" smtClean="0"/>
              <a:t> des </a:t>
            </a:r>
            <a:r>
              <a:rPr lang="en-CA" dirty="0" err="1" smtClean="0"/>
              <a:t>activités</a:t>
            </a:r>
            <a:r>
              <a:rPr lang="en-CA" dirty="0" smtClean="0"/>
              <a:t> (suite)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#4: (</a:t>
            </a:r>
            <a:r>
              <a:rPr lang="en-CA" dirty="0" err="1" smtClean="0"/>
              <a:t>Vrai</a:t>
            </a:r>
            <a:r>
              <a:rPr lang="en-CA" dirty="0" smtClean="0"/>
              <a:t> </a:t>
            </a:r>
            <a:r>
              <a:rPr lang="en-CA" dirty="0" err="1" smtClean="0"/>
              <a:t>ou</a:t>
            </a:r>
            <a:r>
              <a:rPr lang="en-CA" dirty="0" smtClean="0"/>
              <a:t> faux)</a:t>
            </a:r>
          </a:p>
          <a:p>
            <a:pPr lvl="1"/>
            <a:r>
              <a:rPr lang="en-CA" dirty="0" err="1" smtClean="0"/>
              <a:t>Éléments</a:t>
            </a:r>
            <a:r>
              <a:rPr lang="en-CA" dirty="0" smtClean="0"/>
              <a:t> </a:t>
            </a:r>
            <a:r>
              <a:rPr lang="en-CA" dirty="0" err="1" smtClean="0"/>
              <a:t>travaillés</a:t>
            </a:r>
            <a:r>
              <a:rPr lang="en-CA" dirty="0" smtClean="0"/>
              <a:t>: </a:t>
            </a:r>
            <a:r>
              <a:rPr lang="en-CA" dirty="0" err="1" smtClean="0"/>
              <a:t>Compréhension</a:t>
            </a:r>
            <a:r>
              <a:rPr lang="en-CA" dirty="0" smtClean="0"/>
              <a:t> en lecture, </a:t>
            </a:r>
            <a:r>
              <a:rPr lang="en-CA" dirty="0" err="1" smtClean="0"/>
              <a:t>balayage</a:t>
            </a:r>
            <a:r>
              <a:rPr lang="en-CA" dirty="0" smtClean="0"/>
              <a:t> </a:t>
            </a:r>
            <a:r>
              <a:rPr lang="en-CA" dirty="0" err="1" smtClean="0"/>
              <a:t>visuel</a:t>
            </a:r>
            <a:endParaRPr lang="en-CA" dirty="0" smtClean="0"/>
          </a:p>
          <a:p>
            <a:pPr lvl="1"/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#5: (Le mot </a:t>
            </a:r>
            <a:r>
              <a:rPr lang="en-CA" dirty="0" err="1" smtClean="0"/>
              <a:t>interdit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Éléments</a:t>
            </a:r>
            <a:r>
              <a:rPr lang="en-CA" dirty="0" smtClean="0"/>
              <a:t> </a:t>
            </a:r>
            <a:r>
              <a:rPr lang="en-CA" dirty="0" err="1" smtClean="0"/>
              <a:t>travaillés</a:t>
            </a:r>
            <a:r>
              <a:rPr lang="en-CA" dirty="0" smtClean="0"/>
              <a:t>: </a:t>
            </a:r>
            <a:r>
              <a:rPr lang="en-CA" dirty="0" err="1" smtClean="0"/>
              <a:t>Fluidité</a:t>
            </a:r>
            <a:r>
              <a:rPr lang="en-CA" dirty="0" smtClean="0"/>
              <a:t> en lecture, </a:t>
            </a:r>
            <a:r>
              <a:rPr lang="en-CA" dirty="0" err="1" smtClean="0"/>
              <a:t>l’orthographe</a:t>
            </a:r>
            <a:r>
              <a:rPr lang="en-CA" dirty="0" smtClean="0"/>
              <a:t> des </a:t>
            </a:r>
            <a:r>
              <a:rPr lang="en-CA" dirty="0" err="1" smtClean="0"/>
              <a:t>mots</a:t>
            </a:r>
            <a:r>
              <a:rPr lang="en-CA" dirty="0" smtClean="0"/>
              <a:t>, </a:t>
            </a:r>
          </a:p>
          <a:p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#6: (</a:t>
            </a:r>
            <a:r>
              <a:rPr lang="en-CA" dirty="0" err="1" smtClean="0"/>
              <a:t>Pêche</a:t>
            </a:r>
            <a:r>
              <a:rPr lang="en-CA" dirty="0" smtClean="0"/>
              <a:t> à </a:t>
            </a:r>
            <a:r>
              <a:rPr lang="en-CA" dirty="0" err="1" smtClean="0"/>
              <a:t>l’alphabet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Éléments</a:t>
            </a:r>
            <a:r>
              <a:rPr lang="en-CA" dirty="0" smtClean="0"/>
              <a:t> </a:t>
            </a:r>
            <a:r>
              <a:rPr lang="en-CA" dirty="0" err="1" smtClean="0"/>
              <a:t>travaillés</a:t>
            </a:r>
            <a:r>
              <a:rPr lang="en-CA" dirty="0" smtClean="0"/>
              <a:t>: </a:t>
            </a:r>
            <a:r>
              <a:rPr lang="en-CA" dirty="0" err="1" smtClean="0"/>
              <a:t>Balayage</a:t>
            </a:r>
            <a:r>
              <a:rPr lang="en-CA" dirty="0" smtClean="0"/>
              <a:t> </a:t>
            </a:r>
            <a:r>
              <a:rPr lang="en-CA" dirty="0" err="1" smtClean="0"/>
              <a:t>visuel</a:t>
            </a:r>
            <a:r>
              <a:rPr lang="en-CA" dirty="0" smtClean="0"/>
              <a:t>, </a:t>
            </a:r>
            <a:r>
              <a:rPr lang="en-CA" dirty="0" err="1" smtClean="0"/>
              <a:t>orthographe</a:t>
            </a:r>
            <a:r>
              <a:rPr lang="en-CA" dirty="0" smtClean="0"/>
              <a:t> des </a:t>
            </a:r>
            <a:r>
              <a:rPr lang="en-CA" dirty="0" err="1" smtClean="0"/>
              <a:t>mots</a:t>
            </a:r>
            <a:endParaRPr lang="en-CA" dirty="0" smtClean="0"/>
          </a:p>
          <a:p>
            <a:pPr lvl="1"/>
            <a:endParaRPr lang="en-CA" dirty="0" smtClean="0"/>
          </a:p>
        </p:txBody>
      </p:sp>
    </p:spTree>
  </p:cSld>
  <p:clrMapOvr>
    <a:masterClrMapping/>
  </p:clrMapOvr>
  <p:transition advTm="14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Listes</a:t>
            </a:r>
            <a:r>
              <a:rPr lang="en-CA" dirty="0" smtClean="0"/>
              <a:t> des </a:t>
            </a:r>
            <a:r>
              <a:rPr lang="en-CA" dirty="0" err="1" smtClean="0"/>
              <a:t>activités</a:t>
            </a:r>
            <a:r>
              <a:rPr lang="en-CA" dirty="0" smtClean="0"/>
              <a:t> (suite)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#7: (Le </a:t>
            </a:r>
            <a:r>
              <a:rPr lang="en-CA" dirty="0" err="1" smtClean="0"/>
              <a:t>tiercé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Éléments</a:t>
            </a:r>
            <a:r>
              <a:rPr lang="en-CA" dirty="0" smtClean="0"/>
              <a:t> </a:t>
            </a:r>
            <a:r>
              <a:rPr lang="en-CA" dirty="0" err="1" smtClean="0"/>
              <a:t>travaillés</a:t>
            </a:r>
            <a:r>
              <a:rPr lang="en-CA" dirty="0" smtClean="0"/>
              <a:t>: </a:t>
            </a:r>
            <a:r>
              <a:rPr lang="en-CA" dirty="0" err="1" smtClean="0"/>
              <a:t>Fluidité</a:t>
            </a:r>
            <a:r>
              <a:rPr lang="en-CA" dirty="0" smtClean="0"/>
              <a:t> en lecture, </a:t>
            </a:r>
            <a:r>
              <a:rPr lang="en-CA" dirty="0" err="1" smtClean="0"/>
              <a:t>compréhension</a:t>
            </a:r>
            <a:r>
              <a:rPr lang="en-CA" dirty="0" smtClean="0"/>
              <a:t> en lecture, </a:t>
            </a:r>
            <a:r>
              <a:rPr lang="en-CA" dirty="0" err="1" smtClean="0"/>
              <a:t>balayage</a:t>
            </a:r>
            <a:r>
              <a:rPr lang="en-CA" dirty="0" smtClean="0"/>
              <a:t> </a:t>
            </a:r>
            <a:r>
              <a:rPr lang="en-CA" dirty="0" err="1" smtClean="0"/>
              <a:t>visuel</a:t>
            </a:r>
            <a:r>
              <a:rPr lang="en-CA" dirty="0" smtClean="0"/>
              <a:t> (au </a:t>
            </a:r>
            <a:r>
              <a:rPr lang="en-CA" dirty="0" err="1" smtClean="0"/>
              <a:t>besoin</a:t>
            </a:r>
            <a:r>
              <a:rPr lang="en-CA" smtClean="0"/>
              <a:t>)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#8: (Le bon mot)</a:t>
            </a:r>
          </a:p>
          <a:p>
            <a:pPr lvl="1"/>
            <a:r>
              <a:rPr lang="en-CA" dirty="0" err="1" smtClean="0"/>
              <a:t>Élément</a:t>
            </a:r>
            <a:r>
              <a:rPr lang="en-CA" dirty="0" smtClean="0"/>
              <a:t> </a:t>
            </a:r>
            <a:r>
              <a:rPr lang="en-CA" dirty="0" err="1" smtClean="0"/>
              <a:t>travaillés</a:t>
            </a:r>
            <a:r>
              <a:rPr lang="en-CA" dirty="0" smtClean="0"/>
              <a:t>: </a:t>
            </a:r>
            <a:r>
              <a:rPr lang="en-CA" dirty="0" err="1" smtClean="0"/>
              <a:t>Fluidité</a:t>
            </a:r>
            <a:r>
              <a:rPr lang="en-CA" dirty="0" smtClean="0"/>
              <a:t> en lecture, </a:t>
            </a:r>
            <a:r>
              <a:rPr lang="en-CA" dirty="0" err="1" smtClean="0"/>
              <a:t>balayage</a:t>
            </a:r>
            <a:r>
              <a:rPr lang="en-CA" dirty="0" smtClean="0"/>
              <a:t> </a:t>
            </a:r>
            <a:r>
              <a:rPr lang="en-CA" dirty="0" err="1" smtClean="0"/>
              <a:t>visuel</a:t>
            </a:r>
            <a:r>
              <a:rPr lang="en-CA" dirty="0" smtClean="0"/>
              <a:t>, </a:t>
            </a:r>
            <a:r>
              <a:rPr lang="en-CA" dirty="0" err="1" smtClean="0"/>
              <a:t>orthographe</a:t>
            </a:r>
            <a:r>
              <a:rPr lang="en-CA" dirty="0" smtClean="0"/>
              <a:t> des </a:t>
            </a:r>
            <a:r>
              <a:rPr lang="en-CA" dirty="0" err="1" smtClean="0"/>
              <a:t>mots</a:t>
            </a:r>
            <a:r>
              <a:rPr lang="en-CA" dirty="0" smtClean="0"/>
              <a:t> ++</a:t>
            </a:r>
          </a:p>
          <a:p>
            <a:endParaRPr lang="en-CA" dirty="0" smtClean="0"/>
          </a:p>
          <a:p>
            <a:r>
              <a:rPr lang="en-CA" dirty="0" err="1" smtClean="0"/>
              <a:t>Activité</a:t>
            </a:r>
            <a:r>
              <a:rPr lang="en-CA" dirty="0" smtClean="0"/>
              <a:t> #9: (Grand </a:t>
            </a:r>
            <a:r>
              <a:rPr lang="en-CA" dirty="0" err="1" smtClean="0"/>
              <a:t>loto</a:t>
            </a:r>
            <a:r>
              <a:rPr lang="en-CA" dirty="0" smtClean="0"/>
              <a:t>)</a:t>
            </a:r>
          </a:p>
          <a:p>
            <a:pPr lvl="1"/>
            <a:r>
              <a:rPr lang="en-CA" dirty="0" err="1" smtClean="0"/>
              <a:t>Éléments</a:t>
            </a:r>
            <a:r>
              <a:rPr lang="en-CA" dirty="0" smtClean="0"/>
              <a:t> </a:t>
            </a:r>
            <a:r>
              <a:rPr lang="en-CA" dirty="0" err="1" smtClean="0"/>
              <a:t>travaillés</a:t>
            </a:r>
            <a:r>
              <a:rPr lang="en-CA" dirty="0" smtClean="0"/>
              <a:t>: </a:t>
            </a:r>
            <a:r>
              <a:rPr lang="en-CA" dirty="0" err="1" smtClean="0"/>
              <a:t>Balayage</a:t>
            </a:r>
            <a:r>
              <a:rPr lang="en-CA" dirty="0" smtClean="0"/>
              <a:t> </a:t>
            </a:r>
            <a:r>
              <a:rPr lang="en-CA" dirty="0" err="1" smtClean="0"/>
              <a:t>visuel</a:t>
            </a:r>
            <a:r>
              <a:rPr lang="en-CA" dirty="0" smtClean="0"/>
              <a:t>, </a:t>
            </a:r>
            <a:r>
              <a:rPr lang="en-CA" dirty="0" err="1" smtClean="0"/>
              <a:t>orthographe</a:t>
            </a:r>
            <a:r>
              <a:rPr lang="en-CA" dirty="0" smtClean="0"/>
              <a:t> des </a:t>
            </a:r>
            <a:r>
              <a:rPr lang="en-CA" dirty="0" err="1" smtClean="0"/>
              <a:t>mots</a:t>
            </a:r>
            <a:endParaRPr lang="en-CA" dirty="0" smtClean="0"/>
          </a:p>
          <a:p>
            <a:pPr lvl="1">
              <a:buNone/>
            </a:pPr>
            <a:endParaRPr lang="fr-CA" dirty="0"/>
          </a:p>
        </p:txBody>
      </p:sp>
    </p:spTree>
  </p:cSld>
  <p:clrMapOvr>
    <a:masterClrMapping/>
  </p:clrMapOvr>
  <p:transition advTm="14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Galerie</a:t>
            </a:r>
            <a:r>
              <a:rPr lang="en-CA" dirty="0" smtClean="0"/>
              <a:t> photos</a:t>
            </a:r>
            <a:endParaRPr lang="fr-CA" dirty="0"/>
          </a:p>
        </p:txBody>
      </p:sp>
      <p:pic>
        <p:nvPicPr>
          <p:cNvPr id="4" name="Espace réservé du contenu 3" descr="10815856_10152898207266948_2021325867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420888"/>
            <a:ext cx="3168352" cy="3096344"/>
          </a:xfrm>
        </p:spPr>
      </p:pic>
      <p:pic>
        <p:nvPicPr>
          <p:cNvPr id="5" name="Image 4" descr="10836339_10152898208086948_1330606613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48995" y="2420888"/>
            <a:ext cx="3259309" cy="309634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27584" y="170080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 </a:t>
            </a:r>
            <a:r>
              <a:rPr lang="en-CA" sz="2800" dirty="0" err="1" smtClean="0"/>
              <a:t>Vrai</a:t>
            </a:r>
            <a:r>
              <a:rPr lang="en-CA" sz="2800" dirty="0" smtClean="0"/>
              <a:t> </a:t>
            </a:r>
            <a:r>
              <a:rPr lang="en-CA" sz="2800" dirty="0" err="1" smtClean="0"/>
              <a:t>ou</a:t>
            </a:r>
            <a:r>
              <a:rPr lang="en-CA" sz="2800" dirty="0" smtClean="0"/>
              <a:t> faux</a:t>
            </a:r>
            <a:endParaRPr lang="fr-CA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4427984" y="177281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Le mot </a:t>
            </a:r>
            <a:r>
              <a:rPr lang="en-CA" sz="2800" dirty="0" err="1" smtClean="0"/>
              <a:t>interdit</a:t>
            </a:r>
            <a:endParaRPr lang="fr-CA" sz="2800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/>
          <a:lstStyle/>
          <a:p>
            <a:r>
              <a:rPr lang="en-CA" dirty="0" err="1" smtClean="0"/>
              <a:t>Galerie</a:t>
            </a:r>
            <a:r>
              <a:rPr lang="en-CA" dirty="0" smtClean="0"/>
              <a:t> photos</a:t>
            </a:r>
            <a:endParaRPr lang="fr-CA" dirty="0"/>
          </a:p>
        </p:txBody>
      </p:sp>
      <p:pic>
        <p:nvPicPr>
          <p:cNvPr id="4" name="Espace réservé du contenu 3" descr="10841202_10152898210641948_1941661519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204864"/>
            <a:ext cx="4968552" cy="4323507"/>
          </a:xfrm>
        </p:spPr>
      </p:pic>
      <p:sp>
        <p:nvSpPr>
          <p:cNvPr id="5" name="ZoneTexte 4"/>
          <p:cNvSpPr txBox="1"/>
          <p:nvPr/>
        </p:nvSpPr>
        <p:spPr>
          <a:xfrm>
            <a:off x="2051720" y="155679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err="1" smtClean="0"/>
              <a:t>Quel</a:t>
            </a:r>
            <a:r>
              <a:rPr lang="en-CA" sz="2800" dirty="0" smtClean="0"/>
              <a:t> accent?</a:t>
            </a:r>
            <a:endParaRPr lang="fr-CA" sz="2800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239000" cy="1143000"/>
          </a:xfrm>
        </p:spPr>
        <p:txBody>
          <a:bodyPr/>
          <a:lstStyle/>
          <a:p>
            <a:r>
              <a:rPr lang="en-CA" dirty="0" err="1" smtClean="0"/>
              <a:t>Galerie</a:t>
            </a:r>
            <a:r>
              <a:rPr lang="en-CA" dirty="0" smtClean="0"/>
              <a:t> photos</a:t>
            </a:r>
            <a:endParaRPr lang="fr-CA" dirty="0"/>
          </a:p>
        </p:txBody>
      </p:sp>
      <p:pic>
        <p:nvPicPr>
          <p:cNvPr id="4" name="Espace réservé du contenu 3" descr="10815989_10152898206501948_320632077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348880"/>
            <a:ext cx="4824536" cy="4107482"/>
          </a:xfrm>
        </p:spPr>
      </p:pic>
      <p:sp>
        <p:nvSpPr>
          <p:cNvPr id="5" name="ZoneTexte 4"/>
          <p:cNvSpPr txBox="1"/>
          <p:nvPr/>
        </p:nvSpPr>
        <p:spPr>
          <a:xfrm>
            <a:off x="2051720" y="162880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err="1" smtClean="0"/>
              <a:t>Pêche</a:t>
            </a:r>
            <a:r>
              <a:rPr lang="en-CA" sz="2800" dirty="0" smtClean="0"/>
              <a:t> à </a:t>
            </a:r>
            <a:r>
              <a:rPr lang="en-CA" sz="2800" dirty="0" err="1" smtClean="0"/>
              <a:t>l’alphabet</a:t>
            </a:r>
            <a:endParaRPr lang="fr-CA" sz="2800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199</TotalTime>
  <Words>311</Words>
  <Application>Microsoft Office PowerPoint</Application>
  <PresentationFormat>Affichage à l'écran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Opulent</vt:lpstr>
      <vt:lpstr>Projet Pic [la fluidité et la compréhension en lecture]</vt:lpstr>
      <vt:lpstr>But pédagogique du projet </vt:lpstr>
      <vt:lpstr>Débouché du projet pour les élèves</vt:lpstr>
      <vt:lpstr>Listes des Activités (1 à 9)</vt:lpstr>
      <vt:lpstr>Listes des activités (suite)</vt:lpstr>
      <vt:lpstr>Listes des activités (suite)</vt:lpstr>
      <vt:lpstr>Galerie photos</vt:lpstr>
      <vt:lpstr>Galerie photos</vt:lpstr>
      <vt:lpstr>Galerie photos</vt:lpstr>
      <vt:lpstr>Galerie photos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Pic la fluidité et la compréhension en lecture</dc:title>
  <dc:creator>Utilisateur</dc:creator>
  <cp:lastModifiedBy>Utilisateur</cp:lastModifiedBy>
  <cp:revision>31</cp:revision>
  <dcterms:created xsi:type="dcterms:W3CDTF">2014-11-20T12:38:54Z</dcterms:created>
  <dcterms:modified xsi:type="dcterms:W3CDTF">2014-12-02T19:53:27Z</dcterms:modified>
</cp:coreProperties>
</file>