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519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856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418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721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50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319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974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546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0222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830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541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A8C41-3C15-4D09-A9D6-EBC84987B3F3}" type="datetimeFigureOut">
              <a:rPr lang="fr-CA" smtClean="0"/>
              <a:t>2013-08-29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8D7C7-9E5C-4123-B2DD-CE2A22CE2EC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463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25"/>
            <a:ext cx="9251950" cy="690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40997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CSDN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Morisset Anne</dc:creator>
  <cp:lastModifiedBy>Morisset Anne</cp:lastModifiedBy>
  <cp:revision>1</cp:revision>
  <dcterms:created xsi:type="dcterms:W3CDTF">2013-08-29T18:06:00Z</dcterms:created>
  <dcterms:modified xsi:type="dcterms:W3CDTF">2013-08-29T18:06:49Z</dcterms:modified>
</cp:coreProperties>
</file>