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1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1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6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24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BE9D82B-6B11-4FF3-B50C-A7926BBC91D5}" type="datetimeFigureOut">
              <a:rPr lang="fr-CA" smtClean="0"/>
              <a:pPr/>
              <a:t>2014-12-03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686BCA0-0495-4A4D-A8B0-EA60C0D3272B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82B-6B11-4FF3-B50C-A7926BBC91D5}" type="datetimeFigureOut">
              <a:rPr lang="fr-CA" smtClean="0"/>
              <a:pPr/>
              <a:t>2014-12-03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BCA0-0495-4A4D-A8B0-EA60C0D3272B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82B-6B11-4FF3-B50C-A7926BBC91D5}" type="datetimeFigureOut">
              <a:rPr lang="fr-CA" smtClean="0"/>
              <a:pPr/>
              <a:t>2014-12-03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BCA0-0495-4A4D-A8B0-EA60C0D3272B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BE9D82B-6B11-4FF3-B50C-A7926BBC91D5}" type="datetimeFigureOut">
              <a:rPr lang="fr-CA" smtClean="0"/>
              <a:pPr/>
              <a:t>2014-12-03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BCA0-0495-4A4D-A8B0-EA60C0D3272B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BE9D82B-6B11-4FF3-B50C-A7926BBC91D5}" type="datetimeFigureOut">
              <a:rPr lang="fr-CA" smtClean="0"/>
              <a:pPr/>
              <a:t>2014-12-03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686BCA0-0495-4A4D-A8B0-EA60C0D3272B}" type="slidenum">
              <a:rPr lang="fr-CA" smtClean="0"/>
              <a:pPr/>
              <a:t>‹N°›</a:t>
            </a:fld>
            <a:endParaRPr lang="fr-CA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BE9D82B-6B11-4FF3-B50C-A7926BBC91D5}" type="datetimeFigureOut">
              <a:rPr lang="fr-CA" smtClean="0"/>
              <a:pPr/>
              <a:t>2014-12-03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686BCA0-0495-4A4D-A8B0-EA60C0D3272B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BE9D82B-6B11-4FF3-B50C-A7926BBC91D5}" type="datetimeFigureOut">
              <a:rPr lang="fr-CA" smtClean="0"/>
              <a:pPr/>
              <a:t>2014-12-03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686BCA0-0495-4A4D-A8B0-EA60C0D3272B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82B-6B11-4FF3-B50C-A7926BBC91D5}" type="datetimeFigureOut">
              <a:rPr lang="fr-CA" smtClean="0"/>
              <a:pPr/>
              <a:t>2014-12-03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BCA0-0495-4A4D-A8B0-EA60C0D3272B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BE9D82B-6B11-4FF3-B50C-A7926BBC91D5}" type="datetimeFigureOut">
              <a:rPr lang="fr-CA" smtClean="0"/>
              <a:pPr/>
              <a:t>2014-12-03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686BCA0-0495-4A4D-A8B0-EA60C0D3272B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BE9D82B-6B11-4FF3-B50C-A7926BBC91D5}" type="datetimeFigureOut">
              <a:rPr lang="fr-CA" smtClean="0"/>
              <a:pPr/>
              <a:t>2014-12-03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686BCA0-0495-4A4D-A8B0-EA60C0D3272B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BE9D82B-6B11-4FF3-B50C-A7926BBC91D5}" type="datetimeFigureOut">
              <a:rPr lang="fr-CA" smtClean="0"/>
              <a:pPr/>
              <a:t>2014-12-03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686BCA0-0495-4A4D-A8B0-EA60C0D3272B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BE9D82B-6B11-4FF3-B50C-A7926BBC91D5}" type="datetimeFigureOut">
              <a:rPr lang="fr-CA" smtClean="0"/>
              <a:pPr/>
              <a:t>2014-12-03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686BCA0-0495-4A4D-A8B0-EA60C0D3272B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31640" y="2276872"/>
            <a:ext cx="6686447" cy="2186374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91440" tIns="45720" rIns="91440" bIns="45720">
            <a:prstTxWarp prst="textDeflate">
              <a:avLst/>
            </a:prstTxWarp>
            <a:spAutoFit/>
          </a:bodyPr>
          <a:lstStyle/>
          <a:p>
            <a:pPr algn="ctr"/>
            <a:r>
              <a:rPr lang="fr-FR" sz="199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Des </a:t>
            </a:r>
            <a:r>
              <a:rPr lang="fr-FR" sz="199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romans-photo</a:t>
            </a:r>
            <a:endParaRPr lang="fr-FR" sz="199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fr-FR" sz="199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internationaux</a:t>
            </a:r>
            <a:endParaRPr lang="fr-FR" sz="199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5602" name="Picture 2" descr="https://encrypted-tbn2.gstatic.com/images?q=tbn:ANd9GcRB9Hb3TXkbe4mCsd9zmE8LpcO0W9GwGPNqkljimNIVxCQaYC-h5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76672"/>
            <a:ext cx="1713790" cy="1224136"/>
          </a:xfrm>
          <a:prstGeom prst="rect">
            <a:avLst/>
          </a:prstGeom>
          <a:noFill/>
        </p:spPr>
      </p:pic>
      <p:pic>
        <p:nvPicPr>
          <p:cNvPr id="25604" name="Picture 4" descr="https://encrypted-tbn0.gstatic.com/images?q=tbn:ANd9GcRvrosciOHePAiHGDkbF2bQ-5q1z5HNDYIoonGS4dlmp2MQqDb2YDJXH3_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764704"/>
            <a:ext cx="1829551" cy="1224136"/>
          </a:xfrm>
          <a:prstGeom prst="rect">
            <a:avLst/>
          </a:prstGeom>
          <a:noFill/>
        </p:spPr>
      </p:pic>
      <p:sp>
        <p:nvSpPr>
          <p:cNvPr id="25606" name="AutoShape 6" descr="data:image/jpeg;base64,/9j/4AAQSkZJRgABAQAAAQABAAD/2wCEAAkGBxQPEhUUDxIUFhUVEBwWFBUXFBoVFhUVFxQYFhcWGhkYHSggGBslGxQXITEiJSkrLi4uGR8zODMsNygtLiwBCgoKDg0OGhAQGywkHSQsLCwsLCwwNywsLCwsLCwsLCwsLCw0LCwsLCwsLCwsLCwsLCwsLCwsLCwsLCwsLCwsLP/AABEIALkBEAMBEQACEQEDEQH/xAAcAAEAAwEBAAMAAAAAAAAAAAAABQYHBAMBAgj/xABJEAABAgMDBgwCBwUIAgMAAAABAgMABBEFVNESFyExkpMGBxMUFRYiQVFTkdIyYSNCVXGUouIzc6GxsjVScnSBhbPBRGJjZHX/xAAbAQEAAgMBAQAAAAAAAAAAAAAAAQQCAwUGB//EADgRAAECAwcDAgMHBAIDAAAAAAABAgMEURESExQVUpEWU6EhMQVhgQYyNEFCcbEicsHw0eEjM/H/2gAMAwEAAhEDEQA/ALxwj4VMSHJmcm3Gy8kqQlLOWKA0OoGmuNsOA+JbdQhVsIbOdZ/2g/8Ahle2NuSjUIvIM51n/aD/AOGV7YZKNQXkGc6z/tB/8Mr2wyUagvIM51n/AGg/+GV7YZKNQXkGc6z/ALQf/DK9sMlGoLyDOdZ/2g/+GV7YZKNQXkGc6z/tB/8ADK9sMlGoLyDOdZ/2g/8Ahle2GSjUF5BnOs/7Qf8AwyvbDJRqC8gznWf9oP8A4ZXthko1BeQZzrP+0H/wyvbDJRqC8gznWf8AaD/4ZXthko1BeQZzrP8AtB/8Mr2wyUagvIM51n/aD/4ZXthko1BeQ+7PGTILISmffqf/AKx9sYvlYrGq5yeiG6BCdGiJDZ7qdPXqTvz24Ptjn5mHU6ehzm1OUHXqTvz24PthmYdRoc5tTlB16k789uD7YZmHUaHObU5QdepO/Pbg+2GZh1Ghzm1OUHXqTvz24PthmYdRoc5tTlB16k789uD7YZmHUaHObU5QdepO/Pbg+2GZh1Ghzm1OUHXqTvz24PthmYdRoc5tTlB16k789uD7YZmHUaHObU5QdepO/Pbg+2GZh1Ghzm1OUHXqTvz24PthmYdRoc5tTlB16k789uD7YZmHUaHObU5QdepO/Pbg+2GZh1Ghzm1OUHXqTvz24PthmYdRoc5tTlB16k789uD7YZmHUaHObU5QdepO/Pbg+2GZh1Ghzm1OUHXqTvz24PthmodRoc5tTlCRk7dDzaXpWYW4jnIZUFN5Gkpyj3V1EesbWPR6WtKEzKxJZ9yIli2WmacfI7Uh3fQL0+HbTHY+G/q+hUcQVscXSpezW5wvs9oqKqOVSpBALeQadpR06IstmrYqw7FMVQokWyCS4O2OqefQwhxtClmiSs5IJ8Bo1/LRWMIj0Yl5QiWkxxh8ETZMyW+UQpKu02Aqq8jVlKH1dII190aZePittJVLCqxZILpwB4CKtVLy0uNgNtLonLosO5NW8oU0IOnT8oqzEwkKwlEtKnPyvIuKbKkLKFUKkKykEjwPeIsNdeS0g8Eip8Pn4RIL1anF2pizW53l2TVRKiFkoKDQN5BpUqJropFRs0ixblhkrfS0okXDEk+DljqnphDCFoQpZoCtWSD8gfHwHfGuI+428EJrjH4I9FTJbS4goVpbTl1cCKDtLFOz2soDxpGqWj4rbbCVSwqUWSC6cX3ARVrcsUutjk2lUTldsOEfR1TT4Ca6flFWYmEhWEolpXpeV5GZ5MqQspUQVIOUgmmmh74iadel3L8jp/BvxsP9/wDCkzHhlPoZ8QJEAIAQAgBACAEAIAQAgBACAEAIAQBp/F9/Z3+6j/gRHRlPufU8V9ofxSf2p/Kld4+/ikf3C/60x3/hv6voefeUCc4UzTzPN3HSWchCA3QZKQ18GSKaCPHvrpi+kFiOvWephadvBbgTM2i264y2ooQytSVAVy3EUo0P/Y1/hGMWYZDVEUlEtIhpb0hMVFW3mld9CUKpT7qisbFRsRvyUgWpaz86tKplwuLSgNpUqmVkgkgE9+lR1wZDaz7qD3Jyf4v5xmURNKaVkkr5RJoOTQkJKVk1pkqqafd841NmWLEuE3VIuxuEszJJKJV0tguBxWSBVSk6gT3p+WqM3wmPW1yEWnjZ1nPWg+UMNlbiyVFKQBrOk08NMZOc1jbV9giWndwv4Jv2Y6pDyTkZVG3CKBwAVqkeEYQY7YqWoFSw55nhNNOMc3W8osBKUhrRkAINU0Hca1098SkFiOvWeotJDglwJmLSS4plByUMrUlWsKcTSjXyJrGMaO2HZaSiWkS04/Z8xUDk32j3gEoURr7xUV/0jYqNiN+SkHxatsPThQZhZcUhGQlSviKcokAq76FR1+MGMaz7o9ycneL6cZlETSmlUKl5adH0aEgUWTXUqpp90aUmWK9WWk2KQ9jcIpmSCuaPKaylBSimlSU1yQflpOiNr4TX/eQi07uAsmmctJht2uS68QrJ0HSlR0eEappEwXJ8jfLR3QIqRGe6G95qJHxe2x7Y8xloVDt6/NfLgZqJHxe2x7YZaFQdQTXy4GaiR8Xtse2GWhUHUE18uBmokfF7bHthloVB1BNfLgZqJHxe2x7YZaFQdQTXy4GaiR8Xtse2GWhUHUE18uBmokfF7bHthloVB1BNfLgZqJHxe2x7YZaFQdQTXy4GaiR8Xtse2GWhUHUE18uBmokfF7bHthloVB1BNfLgZqJHxe2x7YZaFQdQTXy4GaiR8Xtse2GWhUHUE18uBmokfF7bHthloVB1BNfLgZqJHxe2x7YZaFQdQTXy4GaiR8Xtse2GWhUHUE18uBmokfF7bHthloVB1BNfLgZqJHxe2x7YZaFQdQTXy4Oh7g61Z0uhqXKslU6lZyjU5RRk+GqiRG1jGsSxpzZyciTT0fEstss9DMuPr4pH9wv+tMdf4b+r6FJ5m79ivIYRMKQeTcWpCTT6zYBVUd2v+BjopEarrv5mFhMcEOG79lJWJZCCXHEqcKgTlISCOT+QNdY0xqjS7Yv3iUdYV9YU+4ooQSVrJCU1URlK0DxOukbksalhB7W1ZDsm6tp9JCkKyToNK0roPfoiGPR6WoCbtPhy/MSSZJaEBlDbaWwK5SS1rXXvKtNQdHhGlss1r7/5k2+lhC2VY7s1l8ignk2Vuq0fUbFVU8T8o3PiNZ7kWH2sO0VSUw2+EZSmlZQSqoFaGlaadZr/AKQe2+1UHsdnCzhO7ajjbkwE8ohrkypNRlgKJBydQPapojCDBbCRUb7Eqtpxv2I+hht9Tag24tSUnJOtFMqvhr/gYzSIiuukWKSvBHhq/ZSViWSirjiSsqFaoTWrfyBrr1xriwGxfvEothArCn3FFtBqtZISKmmUrQP40jan9KWEHRbljuyTy2X00UhVFU+GpSFaD36DGLIiPbagJud4dPPSXMVIRyCW0JQBXKSpBqV5Ve0VGtQdEa0l2o/E/Mm30sISybGemysMNqVkNKcVQH4UCqvvMbXxGs9yLCc4rUkWvJggg8tqOj6io0zS/wDhcSnufqyPPm0QAgBACAEAIAQAgBACAEAIAQAgBACAIPhZ+za/zKP5KgDG+Po0VI08hf8AWmOr8N/V9DB5G29xmmZs/maQ6CGm08sSnKdUNDocp9UjVTTo0xuZKWRL5Cu9DP5aUW7lcmkqyGytdPqoTrUfkKxdVUT3MST4H24bPm23wV5KFdtKDQrTT4DXRQmlY1xoeIxWhFsJLjA4ZqtdxtwpU2EtBKm8qqA5lKqtP3ggadOiNcvAwkVCVW0rTkqtKEuKSQhZUEK7lFFMoD7soesb7yW2EF34veMLollbZQtzlHknJqAhDdKLUnv5Q6NGrRFaYlsVU9bCUWwptqTZmHnHCpaytwnKX8ZBOitNFaU1RZY26iIQeUzLrYWUOJKFoOkHQUkfyMEVHJ6Av1q8Zy37O5lRzKDSE8uVDLWQSXAof3SKAUNdGmKjZREiX/Ble9Cgysot3K5NJVkNlaqdyE/Eo/IVi2rkT3MSU4G230fNtzBK8lBOUlFKrFPgNdFCaV+UYRmX2K0lFsJPjB4ZqtdTSyFIyW6LarVsOVPbR36U0GnwjXLy+FagVbSsLlVpQlwpIQtRSlXcSmmUB92UPWN95LbCC6cXfGEbIQ4koU6la00QVUQhOnLI/wDY6PloitMS2MqethKOsK4zPrenC8VrUtThVlqPb1GhJHfSmqEy27LuRKHS+EIjpxltf8E90k95zu8VjHisV9V5PoGDD2pwOknvOd3isYjFfVeRgw9qcDpJ7znd4rGGK+q8jBh7U4HST3nO7xWMMV9V5GDD2pwOknvOd3isYYr6ryMGHtTgdJPec7vFYwxX1XkYMPanA6Se853eKxhivqvIwYe1OB0k95zu8VjDFfVeRgw9qcDpJ7znd4rGGK+q8jBh7U4HST3nO7xWMMV9V5GDD2pwOknvOd3isYYr6ryMGHtTgdJPec7vFYwxX1XkYMPanA6Se853eKxhivqvIwYe1OB0k95zu8VjDFfVeRgw9qcDpJ7znd4rGGK+q8jBh7U4HST3nO7xWMMV9V5GDD2pwOknvOd3isYYr6ryMGHtTg0jgI+pdn1WpSj0qBVRJNORRo0xflXK5nqv5njvtA1GzKIiWf0p/Kla4+/ikf3C/wCtMd74b+r6HAeZRSOoYGicWfCyTkGnUzzaF8orkhRgKWGl6XCtf1m6hPY164pzUF8Sy4vn/eTJFRCiWo+HHnFDIoXDk5CMhGTXRkp+qKU0RaYljUtMTnFUnwIPeO/7jEg0u3uGkm7ZaJZlpoTCG0KKubgILixR/k/7ix/epQ6aRSZAiJGV6r6fv+RkqpYZmBXVF4xJvgXaDUvNtLmQ2Wcr6QON8qMkadCdeVUChGoxqjNVzFRvuSnuTHGdwll7RebdlEJQlTeU6nkglwO1IOWv6/ZpShpGqVguhoqOW2gctpTCk0rTR4xZINC4sOFspZ7bvPW0rUshtFGQpYbX+1Kl96NCezr8IqTMJ8RUurYZNVEKPaz4cecUnIoVnJ5NHJoyRoGSj6ooBoi0xFRqWmJykFJ0ihHcR/0Yn3Bp1scM5JyyxLIbZ5yhCVBYlgG+UcP0wbFOwoCnapQ90UWwImLeVVs/cyVfQzEJJ1Dur/pF60xJPgvJLmJpppoVWtRCRUCpySdZ0DVFec/9Lv2L3wyMyDNMe/2T/g0bNraPkJ3qMY8blYh7PXJPd4UZtbR8hO9RjEZWINck93hRm1tHyE71GMTlYg1yT3eFGbW0fITvUYxGViDXJPd4UZtbR8hO9RjE5WINck93hRm1tHyE71GMRlYg1yT3eFGbW0fITvUYwysQa5J7vCjNraPkJ3qMYZWINck93hRm1tHyE71GMTlYg1yT3eFGbW0fITvUYxGViDXJPd4UZtLR8hO9RjE5WINck93hRm1tHyE71GMRlYg1yT3eFGbS0fITvUYxOViDXJPd4UZtbR8hO9RjEZWINck93hRm1tHyE71GMTlYg1yT3eFGbW0fITvUYwysQa5J7vCjNraPkJ3qMYjKxBrknu8KXLg3Yb0hJBuZQEqVaQWAFBVUlpKa1SfFJi5Lw1Y2xTzPxiahzMdHw1tSxE8qUzj5NFSFRX6Bejx7aY7nw39X0OO48uEYsxNkoQyhBmG0pdLQmCS0qYABOVT6XJonsd3fGxmNjKq+3/BC2WGVx0DEm+BglzNtJnUBTKlUWS4WwgDSVEjXQDV3xqjXri3fclPcneNZ+ScmUrs4JKXUBxboWSCokpKOTPwUyQf9Y0yiREbY8OsKPFsg0rirTZ3JPqtDJQpYMshReIKw8NIyKdilP2moVijNYlqXP34Mm2FAtcIDzgaRkICyEoy+UoAafH9bVri2y26lpicqTQioqK6R4/KMgajbjlldENhttHOWwHOR5dRKFPkBRKvr0CUnJ7tEUGY2Nb+VbDJbLDLY6BiTnApphc40mcSFNE9slzkwgAZRXXvoAdHfqjVGvXVu+5Ke5P8AGzMSb0wl6QSFJfRyinQ4TU6UFHJkDkyMkHTrrGiUSIjbr/y/220OKJFwg0fipXZoS90kEoKk8ilxTh7YeqFDI+rQD4+6sUpvF9Eh/wC2GTbCN4AFHTkvyTfJoEyQlGXymSAhQ+P62qtfnGcxbgLbQhPc/UccA2iAEAIAQAgBACAEAIAQAgBACAEAIAQBB8LP2bX+ZR/JUAY1x9/FI/uF/wBaY6vw39X0MHmUR1DA0vis4LSU8y+qZcWlwpLCcoJyAtyhQpsk9pyiT2fnFCbjRGKiN/7/APhk1EM/tdlDbziGcsoS4UpLgCVmhp2gNRqNUXIaqrUVTE5UUqK1pXTTXSMganwg4I2ezZLb6HXS4EB2mSjlCJgDkw6mvZQCnQfn8457I0ZYytVPQyVEsMrjomJOcCrLZnJttiZU4lLhoC2ATla9NdSaA1PdGqM5zGKrSUJ3jXsOUk5hPMlKKXk8qAAnkUoNUgNqB7WlJ+6NEpFiPat//sORCjRcINK4qeDElOtvrm1qSoJLICgkIynR9GUKJqXBknRFGbixGKiN/wB/6MmoilBthhtt5xDJWUJWUpLgCV6NBygNANaxbYqq1FUxORNK6dXfGQNUtrghZ7dkomG3HuUQnlSMlHKqDxAbDia9lAydB+fzjnsjRVjXbP8AgyVEsMqjomJM8D7RVKzjLyACpteUAdR7JGmn3xWm1sgu/YuSEukxMNhqtiKaznemfIZ/NjHkM4tD1PTkHeozvTPkM/mxhnFoOnIO9RnemfIZ/NjDOLQdOQd6jO9M+Qz+bGGcWg6cg71Gd6Z8hn82MM4tB05B3qM70z5DP5sYZxaDpyDvUZ3pnyGfzYwzi0HTkHeozvTPkM/mxhnFoOnIO9RnemfIZ/NjDOLQdOQd6jO9M+Qz+bGGcWg6cg71Gd6Z8hn82MM4tB05B3qM70z5DP5sYZxaDpyDvUZ3pnyGfzYwzi0HTkHeozvTPkM/mxhnFoOnIO9RnemfIZ/NjDOLQdOQd6jO9M+Qz+bGGcWg6cg71Gd6Z8hn82MM4tB05B3qWOyuEi7TlEuuoSkptBLYCa0oGwqunv7ZizBi4jbTg/FJJspGSG1bfS3+Sh8fI7UhU0+gXp8O2nTHb+G+zjlvIq2+LdMtZqJznbJJqqoKsh1KkgtobGTXL0K16I3sm1dFuWEK30M/RMKSAAtQAVlABRAChqUPA/OLliGJKcGLH6RmUsqfQ2pxWhbmUcpROqoB7R+ca4r8Nt6y0IlpL8ZPBBNkzHJoeSsL7SEaeUS3qBXoppIOo90apaOsZtthLksKoqYWa1Wo1ABqomoTqB8QKCn3RZsQgu/F3wBTazbyzMNpKG1AN1UFocI+jWrRQt1rWnhFSZmVhKnoSjbSoT7HNnlobeSvIUUh1skJVooSkmhppIiyxb7bVQg5y4VZKVKNBoFSSEgmpoO4d+iMrLAaDavFulmzG5wTjBBKlFQyylaVUDaUdmuVUKBrFNs1bFuWGSt9DPUuqAoFEDKyqAmmUNR+/wCcXLEMSV4M2QbRmkMqeS2pxWhbhJylV1VAPaPdXvjXEfhttsCJaTXGbwQRZUxkNvIUlfaQ1UlxCKDSs0ppVWn3RplY6xW+qexLksKkZlZrVau0AFdo6QNQPiBSLViEF24uOAQtYOnl2wUNKHJ9rLSsijazopkVrqPdFWZmMKz0MkbaVluVDM0W0uodCVEBxFchXZ1pqAaRE062XcqpZ6HR+DfjYf7/AOFJaPDqfRBACAEAIAQAgBACAEAIAQAgBACAEAIA07i+/s4//qj/AIER0ZT7n1PF/aH8Un9qfypXuPvXI/uHP60x3/hvs76Hn3meTXCOadbLTj6lNqQhBQaZOS0aoAFKJp8o6CQmItqJ6mFpLcEeAczaTbrrSDkIaWUEFPbeTTJaoTUE1Ok6NEao0y2EqIvv/vqSiWkF9NIvnTybzSiKgglCqEGhFRUVjd/TEb8lI9j6Tk+7MlHLOKWUpyEFZqQmpIGUe6qjr8YlrGt9kBZ7R4uJxiSRNKRrKi6krR2GwElC65VFBVVavlFdJtixLhN1bCvWdb0xLJyJd5baeVDtE6KrSKJJOsgeB0fKN7obXeqoRafay7MftKYyGU5brhKiKpTWpqo6SB31oIhzmw22r7D3JDhrwQesp4odFUFVGnKp+kAGkhIJIH3xhAjtip6EqlhGv27MLbLS3llspSnk69gJQaoATqFD4RmkNqLbZ6kWk3wL4CTFqJdW0KIQ2vJVVJq8kApaIrUVrrpGuPMNhWWko20gwX7PmDQ8m+0SKgpUUEpoaEVFaHWNUbP6YjfkR7HnP2m7MBAfcK+TTkIKjUhJNaZR0kVJ1+MS1jW+wLNaHFxOMSaJpTeg5ZcTloo22mmSvKyqHKqdA+UaEmmK+7aTdK5Z1tPywIl3Vt1WFnIOSSpPw1I0kDw1aY3uhtctqoRaTnFqeVteVLgCst8lQIFCSlROjVrjTNJZBcnyMmOVrrUX1P0/0PL+Q1u04R5262hZx4u5eR0PL+Q1u04QutoMeLuXkdDy/kNbtOELraDHi7l5HQ8v5DW7ThC62gx4u5eR0PL+Q1u04QutoMeLuXkdDy/kNbtOELraDHi7l5HQ8v5DW7ThC62gx4u5eR0PL+Q1u04QutoMeLuXkdDy/kNbtOELraDHi7l5HQ8v5DW7ThC62gx4u5eR0PL+Q1u04QutoMeLuXkdDy/kNbtOELraDHi7l5HQ8v5DW7ThC62gx4u5eR0PL+Q1u04QutoMeLuXkdDy/kNbtOELraDHi7l5HQ8v5DW7ThC62gx4u5eR0PL+Q1u04QutoMeLuXkjOEkshppsNoSgGaQSEgJFaEV0fcIlERPYwc9zltctpkPH0KqkKeQv+tMdb4b7O+hqeZ5McHJhuXRMKaUG1rUn4TVJQASVCmgdrX8jF9IzFddt9TCw7OC/DKYsxKkyuQnLcSpxRTlFaUgjk9OpJqa00/OIiwGRF/qJRbCHDS5l1XJNkqWskIQCqmUrUPlpjZ6MT1IOi3rDekXVNTCCkpVk1ockmldB1HXGMOI2IlrQqWEjaPDSZmJUSjmRyCG20toCfgLf1gdZJ01ro090YNl2I6/+ZNpH2PYD84HCy2SG2Vuk0NCGxUpBA0q06ozfFayy0iw87KnVyMwh0I+kaVUJWCKKoaEjXoqD/pEuaj22D2OnhJwjetJaHJnJU6lvk8sJoVgKJFQNFe0RoAjCFBbCRUb7Eqtp8THBuYbl0TCml8mtakjsmoyAKkimgadfyiUitV1231IsOngzwwmbNStMoUp5RaVLJSFFQTXsadGSa6e/5xESA2Iv9RKLYRKWlzLp5JslS11CEgmlT/LTGz0anqQdPCGwnpB5bL6SChVMoA5KjQHQe/QYxhxWxG2oFSwkpvhrMOynM1ZHNw2hKG8nSgoOVlhWskmta6NMYJAaj7/5k2/kR1jWA/OZfItqIQytwnJNCECpAPeflGb4jWe5CISfF26Ja1JZT/0YQ7VZUCMkZCtY7tcappf/AAuX5GyDCfEejGJaqn6Q67yF7a9ThHmseHU6WlTnbUdd5C9tepwhjw6jSpztqOu8he2vU4Qx4dRpU521HXeQvbXqcIY8Oo0qc7ajrvIXtr1OEMeHUaVOdtR13kL216nCGPDqNKnO2o67yF7a9ThDHh1GlTnbUdd5C9tepwhjw6jSpztqOu8he2vU4Qx4dRpU521HXeQvbXqcIY8Oo0qc7ajrvIXtr1OEMeHUaVOdtR13kL216nCGPDqNKnO2o67yF7a9ThDHh1GlTnbUdd5C9tepwhjw6jSpztqOu8he2vU4Qx4dRpU521HXeQvbXqcIY8Oo0qc7ajrvIXtr1OEMeHUaVOdtTnti1WZtltcs4lxInEpJTqCskmnooesZtejktQqx5eJAddiJYplHH2e1I/uF/wBaY6/w32cVnkPbnGW5NSHMslwANNpDvKErcKdDnKeKVDu+QiwyURsS+QrvQz+LhiS3Ba21SE03MIyvo1VKUqycsUPZJ8D3xriw8RqtCLYSPDzhgu13W3XElGS0EFsKJbCgpRykg6iQRX7o1y8BIKWEqtpWIsEF34A8YKrIacQhsuco6CQV0SlFKKKQPrnRp1aIqzEskVUVTJHWFStObL7zjhUtRWsqqs5SzU6Mo95pG9jbrUQxOUGmqMwXy1OMp2Ys7mJSoANoTy3KEuLyVVUF+KTqp8hrioyURImIZXvSwocWzEl+CVtGQm25gZZ5MklKVZJX2T2Sf7pNK/KNcWHfYrQi2Elw94ZLtdbTjiSgobyS2FVbyqk5aQdIJFK/cI1S8ukG1EJVbSrRZILpwA4wHLHS4EN8qHFpJSpZCEgfEQB9Y1pX5RVmJZIypb6GSOsK+zNqfmi4tSlFa1EqWaqNQaVPeaRE01Gy7kSh0vg342H+/wDhSYjwyn0M+IEiAEAIAQAgBACAEAIAQAgBACAEAIA07i+/s7/dR/wIjoyn3PqeK+0P4pP7U/lSc4Y8XgtlMutUwWuSaUmgRlVylA11imqOpLzODb6W2nAVLStZhEX5W5HuizqS7fJFwZhEX5W5HuhqS7fIuDMIi/K3I90NSXb5FwZhEX5W5HuhqS7fIuDMIi/K3I90NSXb5FwZhEX5W5HuhqS7fIuDMIi/K3I90NSXb5FwZhEX5W5HuhqS7fIuDMIi/K3I90NSXb5FwZhEX5W5HuhqS7fIuDMIi/K3I90NSXb5FwZhEX5W5HuhqS7fIuDMIi/K3I90NSXb5FwZhEX5W5HuhqS7fIuHrK8RaW1BQnVGn/xDw/xRrjTyxGKyz3LMnGy8ZsX3s/I78zovZ3X6o4mTSp6LqRe35GZ0Xs7r9UMmlR1Ivb8jM6L2d1+qGTSo6kXt+RmdF7O6/VDJpUdSL2/IzOi9ndfqhk0qOpF7fkZnRezuv1QyaVHUi9vyMzovZ3X6oZNKjqRe35GZ0Xs7r9UMmlR1Ivb8jM6L2d1+qGTSo6kXt+RmdF7O6/VDJpUdSL2/IzOi9ndfqhk0qOpF7fkZnRezuv1QyaVHUi9vyMzovZ3X6oZNKjqRe35GZ0Xs7r9UMmlR1Ivb8jM6L2d1+qGTSo6kXt+RmdF7O6/VDJpUdSL2/IzOi9ndfqhk0qOpF7fkl5bgz0ZKpaDnKZU+lyuTk0q2E0pU/wBz+Mb4UPDSw4vxCdzcVIllnpZ/Jc7M/ZI/wxtKJ1QAgBACAEAIAQAgBACAEAIAQAgBACAEAIAQAgBACAEAIAQAgBACAEAIAQAgCD4W/s2v8yj+SoAo3GPwgmZMSolnlNhTSioCmkhQprHzinNRHNVLqno/gUnBjtesVttioUrr3aF7c9E4RVx4lTvaTJ9tB17tC9ueicIY8So0mT7aDr3aF7c9E4Qx4lRpMn20HXu0L256JwhjxKjSZPtoOvdoXtz0ThDHiVGkyfbQde7QvbnonCGPEqNJk+2g692he3PROEMeJUaTJ9tB17tC9ueicIY8So0mT7aDr3aF7c9E4Qx4lRpMn20HXu0L256JwhjxKjSZPtoOvdoXtz0ThDHiVGkyfbQde7QvbnonCGPEqNJk+2g692he3PROEMeJUaTJ9tB17tC9ueicIY8So0mT7aDr3aF7c9E4Qx4lRpMn20HXu0L256JwhjxKjSZPtoOvdoXtz0ThDHiVGkyfbQde7QvbnonCGPEqNJk+2g692he3PROEMeJUaTJ9tB17tC9ueicIY8So0mT7aDr3aF7c9E4Qx4lRpMn20HXu0L256JwhjxKjSZPtoOvdoXtz0ThDHiVGkyfbQde7QvbnonCGPEqNJk+2g692he3PROEMeJUaTJ9tB17tC9ueicIY8So0mT7aDr3aF7c9E4Qx4lRpMn20HXu0L256JwhjxKjSZPtoOvdoXtz0ThDHiVGkyfbQde7QvbnonCGPEqNJk+2g692he3PROEMeJUaTJ9tB17tC9ueicIY8So0mT7aF54K2u9OSIXMuFxQtMJBNNCQ0k00DxUfWL0s9XMtWp5X41Lw4EwjYaWJdT+VODjTkHXuaci04sBlVchClUqoa6DRGqbaqqliHR+z8aHDZEvuRPVPdbCh9AzV1mNyvCKdx1FPRZuBvbyg6BmrrMbleEMN1FGbgb28oOgZq6zG5XhC46ijNwN7eUHQM1dZjcrwhcdRRmoG9vKDoGausxuV4QuOoozcDe3lB0DNXWY3K8IXHUUZuBvbyg6BmrrMbleELjqKM1A3t5QdAzV1f3K8IYbqKM3A3t5QdBTV1f3K8IYbqKRm4G9vKDoGausxuV4Qw3UUnNwN7eUHQM1dZjcrwhcdRRm4G9vKDoGausxuV4Qw3UUZuBvbyg6BmrrMbleEMN1FGbgb28oOgZq6zG5XhC46ijNwN7eUHQM1dZjcrwhcdRRm4G9vKDoGausxuV4QuOoozcDe3lB0DNXWY3K8IXHUUZuBvbyg6BmrrMbleELjqKM3A3t5QdAzV1mNyvCFx1FGbgb28oOgZq6zG5XhC46ijNwN7eUHQM1dZjcrwhcdRRmoG9vKDoGausxuV4QuOoozUDe3lB0DNXWY3K8IXHUUZuBvbyg6BmrrMbleEMN1FGbgb28oOgZq6zG5XhC46ijNwN7eUHQM1dZjcrwhcdRRm4G9vKDoGausxuV4QuOoozcDe3lB0FNXV/crwhhuopGbgb28oOgZq6zG5XhC46ik5qBvbyg6BmrrMbleELjqKM3A3t5QdAzV1mNyvCFx1FGbgb28oOgZq6v7leEMN1FGbgb28oaHwJlHGZDJebWgm1AQFpKSRyKRWhGrR/OOhKoqMsWp5D49EY+ZRWqipdT29fzU06y/2SP8AD/2YsnEOuAEAIAQAgBACAEAIAQAgBACAEAIAQAgBACAEAIAQAgBACAEAIAQAgBACAEAQfCz9m1/mUfyVAENb/DVFlpYStpTnKNkghQFMlVO/740xYyQ19UOn8P8Ahjpxrla5EsIbPC1dXNtOEac42h0enIu9Bnhaurm2nCGcbQdORd6DPC1dXNtOEM42g6ci70GeFq6ubacIZxtB05F3oM8LV1c204QzjaDpyLvQZ4Wrq5tpwhnG0HTkXegzwtXVzbThDONoOnIu9Bnhaurm2nCGcbQdORd6DPC1dXNtOEM42g6ci70GeFq6ubacIZxtB05F3oM8LV1c204QzjaDpyLvQZ4Wrq5tpwhnG0HTkXegzwtXVzbThDONoOnIu9Bnhaurm2nCGcbQdORd6DPC1dXNtOEM42g6ci70GeFq6ubacIZxtB05F3oM8LV1c204QzjaDpyLvQZ4Wrq5tpwhnG0HTkXegzwtXVzbThDONoOnIu9Bnhaurm2nCGcbQdORd6DPC1dXNtOEM42g6ci70GeFq6ubacIZxtB05F3oM8LV1c204QzjaDpyLvQZ4Wrq5tpwhnG0HTkXegzwtXVzbThDONoOnIu9Bnhaurm2nCGcbQdORd6DPC1dXNtOEM42g6ci70GeFq6ubacIZxtB05F3oM8LV1c204QzjaDpyLvQZ4Wrq5tpwhnG0HTkXegzwtXVzbThDONoOnIu9Bnhaurm2nCGcbQdORd6Eo1wlTacql1DZQEz6W6EgkkN5VdH+P8AhFiFESIlqHIn5J0pESG5bfS0qHG9/wCH+5X/AFiKk57od/7N/cifun+TO4pnphACAEAIAQAgBACAEAIAQAgBACAEAIAQAgBACAEAIAQAgBACAEAIAQAgBAGn8X39nf7qP+BEdGU+59TxX2h/FJ/an8qX17g5LTqGjMtBZQiiakigJ06j8o3vhtd7ocyXnI0uipCdZaeOb+z7snaVjGGBDoWNWnN6jN/Z92TtKxhgQ6DV5zeozf2fdk7SsYYEOg1ac3qM39n3ZO0rGGBDoNWnN6jN/Z92TtKxhgQ6DVpzeozf2fdk7SsYYEOg1ec3qM39n3ZO0rGGBDoNXnN6jN/Z92TtKxhgQ6DV5zeozf2fdk7SsYYEOg1ac3qM39n3ZO0rGGBDoNXnN6jN/Z92TtKxhgQ6DV5zeozf2fdk7SsYYEOg1ec3qM39n3ZO0rGGBDoNXnN6jN/Z92TtKxhgQ6DVpzeozf2fdk7SsYYEOg1ec3qM39n3ZO0rGGBDoNXnN6jN/Z92TtKxhgQ6DV5zeozf2fdk7SsYYEOg1ac3qM39n3ZO0rGGBDoNXnN6jN/Z92TtKxhgQ6DV5zeozf2fdk7SsYYEOg1ec3qM39n3ZO0rGGBDoNXnN6jN/Z92TtKxhgQ6DV5zeozf2fdk7SsYYEOg1ac3qM39n3ZO0rGGBDoNWnN6jN/Z92TtKxhgQ6DVpzeozf2fdk7SsYYEOg1ec3qM39n3ZO0rGGBDoNXnN6jN/Z92TtKxhgQ6DVpzeozf2fdk7SsYYEOg1ac3qM39n3ZO0rGGBDoNWnN6jN/Z92TtKxhgQ6DVpzep52nYzMkw2iWbCEqnErIBJqopIrp+SR6RsaxGpYhTmJiJHdeiLavsTkg+lDaMpSR2e8gd58YlVRDW1jnJ6IdHPW/MRtDGF5CcJ9F4HPW/MRtjGF5BhPovA5635iNoYwvIMJ9F4HPW/MRtDGF5BhPovA5635iNoYwvIMJ9F4HPW/MRtDGF5BhPovA5635iNsYwvIMJ9F4HPW/MRtDGF5BhPovA5635iNoYwvIMJ9F4HPW/MRtDGF5BhPovA5635iNsYwvIMJ9F4HPW/MRtDGF5BhPovA5635iNoYwvIMJ9F4HPW/MRtjGFqDCfReBz1vzEbYxheQYT6LwOet+YjbGMLyDCfReBz1vzEbQxheQYT6LwOet+YjaGMLyDCfReBz1vzEbYxheQYT6LwOet+YjaGMLyDCfReBz1vzEbYxheQYT6LwOet+YjbGMLUJwn7V4HPW/MRtjGF5CMJ9F4HPW/MRtjGFqE4T9q8DnrfmI2hjC8hGE+i8DnrfmI2hjC8gwn0Xgc9b8xG0MYXkGE+i8DnrfmI2hjC8gwn0Xgc9b8xG0MYXkGE+i8DnrfmI2xjC8gwn0Xgc9b8xG2MYXkGE+i8DnrfmI2hjC8gwn0Xgh+E7qVNtFKgRzpGkGvcrwibbTFzVb7oZrxvf8Ah/uV/wBYihOe6Hq/s39yJ+6f5M8rFM9LYgrAWCsBYgrAWIKwFiCsBYgrAWIKwFiCsBYgrAWIKwFiCsBYgrAWCsBYKwFiCsBYKwFiCsBYgrAWCsBYgrAWIKwFgrAWCsBYKwFiCsBYgrAWIKwFiCsBYgrAWCsBYKwFiGncX39nf7qP+BEdGU+59Txf2h/FJ/an8qSXDXg50hyGTMy7ZabUlSXF0VUqrqGrVEx4KxFT1MPhXxOHJtcjmqtqp7FZzbKv8nvDhGjJuqdXqODsd4GbZV/k94cIZN1R1HB2O8DNsq/ye8OEMm6o6jg7HeBm2Vf5PeHCGTdUdRwdjvAzbKv8nvDhDJuqOo4Ox3gZtlX+T3hwhk3VHUcHY7wM2yr/ACe8OEMm6o6jg7HeBm2Vf5PeHCGTdUdRwdjvAzbKv8nvDhDJuqOo4Ox3gZtlX+T3hwhk3VHUcHY7wM2yr/J7w4QybqjqODsd4GbZV/k94cIZN1R1HB2O8DNsq/ye8OEMm6o6jg7HeBm2Vf5PeHCGTdUdRwdjvAzbKv8AJ7w4QybqjqODsd4GbZV/k94cIZN1R1HB2O8DNsq/ye8OEMm6o6jg7HeBm2Vf5PeHCGTdUdRwdjvAzbKv8nvDhDJuqOo4Ox3gZtlX+T3hwhk3VHUcHY7wM2yr/J7w4QybqjqODsd4GbZV/k94cIZN1R1HB2O8DNsq/wAnvDhDJuqOo4Ox3gZtlX+T3hwhk3VHUcHY7wM2yr/J7w4QybqjqODsd4GbZV/k94cIZN1R1HB2O8DNsq/ye8OEMm6o6jg7HeBm2Vf5PeHCGTdUdRwdjvAzbKv8nvDhDJuqOo4Ox3gZtlX+T3hwhk3VHUcHY7wM2yr/ACe8OEMm6o6jg7HeBm2VfpPeHCGTdUdRwdjvBZ7BsjmUqGC+y6pU+l0ckrK7PJhOka9af4iLUGEsNtinB+KTrZuMkRqKnpZ6/Usk58Z++N6HMX3PGJAgBACAEAIAQAgBACAEAIAQAgBACAEAIAQAgBACAEAIAQAgBACAEAIAQAiAesl8afvjEyQ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25608" name="AutoShape 8" descr="data:image/jpeg;base64,/9j/4AAQSkZJRgABAQAAAQABAAD/2wCEAAkGBxQPEhUUDxIUFhUVEBwWFBUXFBoVFhUVFxQYFhcWGhkYHSggGBslGxQXITEiJSkrLi4uGR8zODMsNygtLiwBCgoKDg0OGhAQGywkHSQsLCwsLCwwNywsLCwsLCwsLCwsLCw0LCwsLCwsLCwsLCwsLCwsLCwsLCwsLCwsLCwsLP/AABEIALkBEAMBEQACEQEDEQH/xAAcAAEAAwEBAAMAAAAAAAAAAAAABQYHBAMBAgj/xABJEAABAgMDBgwCBwUIAgMAAAABAgMABBEFVNESFyExkpMGBxMUFRYiQVFTkdIyYSNCVXGUouIzc6GxsjVScnSBhbPBRGJjZHX/xAAbAQEAAgMBAQAAAAAAAAAAAAAAAQQCAwUGB//EADgRAAECAwcDAgMHBAIDAAAAAAABAgMEURESExQVUpEWU6EhMQVhgQYyNEFCcbEicsHw0eEjM/H/2gAMAwEAAhEDEQA/ALxwj4VMSHJmcm3Gy8kqQlLOWKA0OoGmuNsOA+JbdQhVsIbOdZ/2g/8Ahle2NuSjUIvIM51n/aD/AOGV7YZKNQXkGc6z/tB/8Mr2wyUagvIM51n/AGg/+GV7YZKNQXkGc6z/ALQf/DK9sMlGoLyDOdZ/2g/+GV7YZKNQXkGc6z/tB/8ADK9sMlGoLyDOdZ/2g/8Ahle2GSjUF5BnOs/7Qf8AwyvbDJRqC8gznWf9oP8A4ZXthko1BeQZzrP+0H/wyvbDJRqC8gznWf8AaD/4ZXthko1BeQZzrP8AtB/8Mr2wyUagvIM51n/aD/4ZXthko1BeQ+7PGTILISmffqf/AKx9sYvlYrGq5yeiG6BCdGiJDZ7qdPXqTvz24Ptjn5mHU6ehzm1OUHXqTvz24PthmYdRoc5tTlB16k789uD7YZmHUaHObU5QdepO/Pbg+2GZh1Ghzm1OUHXqTvz24PthmYdRoc5tTlB16k789uD7YZmHUaHObU5QdepO/Pbg+2GZh1Ghzm1OUHXqTvz24PthmYdRoc5tTlB16k789uD7YZmHUaHObU5QdepO/Pbg+2GZh1Ghzm1OUHXqTvz24PthmYdRoc5tTlB16k789uD7YZmHUaHObU5QdepO/Pbg+2GZh1Ghzm1OUHXqTvz24PthmYdRoc5tTlB16k789uD7YZmHUaHObU5QdepO/Pbg+2GZh1Ghzm1OUHXqTvz24PthmodRoc5tTlCRk7dDzaXpWYW4jnIZUFN5Gkpyj3V1EesbWPR6WtKEzKxJZ9yIli2WmacfI7Uh3fQL0+HbTHY+G/q+hUcQVscXSpezW5wvs9oqKqOVSpBALeQadpR06IstmrYqw7FMVQokWyCS4O2OqefQwhxtClmiSs5IJ8Bo1/LRWMIj0Yl5QiWkxxh8ETZMyW+UQpKu02Aqq8jVlKH1dII190aZePittJVLCqxZILpwB4CKtVLy0uNgNtLonLosO5NW8oU0IOnT8oqzEwkKwlEtKnPyvIuKbKkLKFUKkKykEjwPeIsNdeS0g8Eip8Pn4RIL1anF2pizW53l2TVRKiFkoKDQN5BpUqJropFRs0ixblhkrfS0okXDEk+DljqnphDCFoQpZoCtWSD8gfHwHfGuI+428EJrjH4I9FTJbS4goVpbTl1cCKDtLFOz2soDxpGqWj4rbbCVSwqUWSC6cX3ARVrcsUutjk2lUTldsOEfR1TT4Ca6flFWYmEhWEolpXpeV5GZ5MqQspUQVIOUgmmmh74iadel3L8jp/BvxsP9/wDCkzHhlPoZ8QJEAIAQAgBACAEAIAQAgBACAEAIAQBp/F9/Z3+6j/gRHRlPufU8V9ofxSf2p/Kld4+/ikf3C/60x3/hv6voefeUCc4UzTzPN3HSWchCA3QZKQ18GSKaCPHvrpi+kFiOvWephadvBbgTM2i264y2ooQytSVAVy3EUo0P/Y1/hGMWYZDVEUlEtIhpb0hMVFW3mld9CUKpT7qisbFRsRvyUgWpaz86tKplwuLSgNpUqmVkgkgE9+lR1wZDaz7qD3Jyf4v5xmURNKaVkkr5RJoOTQkJKVk1pkqqafd841NmWLEuE3VIuxuEszJJKJV0tguBxWSBVSk6gT3p+WqM3wmPW1yEWnjZ1nPWg+UMNlbiyVFKQBrOk08NMZOc1jbV9giWndwv4Jv2Y6pDyTkZVG3CKBwAVqkeEYQY7YqWoFSw55nhNNOMc3W8osBKUhrRkAINU0Hca1098SkFiOvWeotJDglwJmLSS4plByUMrUlWsKcTSjXyJrGMaO2HZaSiWkS04/Z8xUDk32j3gEoURr7xUV/0jYqNiN+SkHxatsPThQZhZcUhGQlSviKcokAq76FR1+MGMaz7o9ycneL6cZlETSmlUKl5adH0aEgUWTXUqpp90aUmWK9WWk2KQ9jcIpmSCuaPKaylBSimlSU1yQflpOiNr4TX/eQi07uAsmmctJht2uS68QrJ0HSlR0eEappEwXJ8jfLR3QIqRGe6G95qJHxe2x7Y8xloVDt6/NfLgZqJHxe2x7YZaFQdQTXy4GaiR8Xtse2GWhUHUE18uBmokfF7bHthloVB1BNfLgZqJHxe2x7YZaFQdQTXy4GaiR8Xtse2GWhUHUE18uBmokfF7bHthloVB1BNfLgZqJHxe2x7YZaFQdQTXy4GaiR8Xtse2GWhUHUE18uBmokfF7bHthloVB1BNfLgZqJHxe2x7YZaFQdQTXy4GaiR8Xtse2GWhUHUE18uBmokfF7bHthloVB1BNfLgZqJHxe2x7YZaFQdQTXy4GaiR8Xtse2GWhUHUE18uBmokfF7bHthloVB1BNfLgZqJHxe2x7YZaFQdQTXy4Oh7g61Z0uhqXKslU6lZyjU5RRk+GqiRG1jGsSxpzZyciTT0fEstss9DMuPr4pH9wv+tMdf4b+r6FJ5m79ivIYRMKQeTcWpCTT6zYBVUd2v+BjopEarrv5mFhMcEOG79lJWJZCCXHEqcKgTlISCOT+QNdY0xqjS7Yv3iUdYV9YU+4ooQSVrJCU1URlK0DxOukbksalhB7W1ZDsm6tp9JCkKyToNK0roPfoiGPR6WoCbtPhy/MSSZJaEBlDbaWwK5SS1rXXvKtNQdHhGlss1r7/5k2+lhC2VY7s1l8ignk2Vuq0fUbFVU8T8o3PiNZ7kWH2sO0VSUw2+EZSmlZQSqoFaGlaadZr/AKQe2+1UHsdnCzhO7ajjbkwE8ohrkypNRlgKJBydQPapojCDBbCRUb7Eqtpxv2I+hht9Tag24tSUnJOtFMqvhr/gYzSIiuukWKSvBHhq/ZSViWSirjiSsqFaoTWrfyBrr1xriwGxfvEothArCn3FFtBqtZISKmmUrQP40jan9KWEHRbljuyTy2X00UhVFU+GpSFaD36DGLIiPbagJud4dPPSXMVIRyCW0JQBXKSpBqV5Ve0VGtQdEa0l2o/E/Mm30sISybGemysMNqVkNKcVQH4UCqvvMbXxGs9yLCc4rUkWvJggg8tqOj6io0zS/wDhcSnufqyPPm0QAgBACAEAIAQAgBACAEAIAQAgBACAIPhZ+za/zKP5KgDG+Po0VI08hf8AWmOr8N/V9DB5G29xmmZs/maQ6CGm08sSnKdUNDocp9UjVTTo0xuZKWRL5Cu9DP5aUW7lcmkqyGytdPqoTrUfkKxdVUT3MST4H24bPm23wV5KFdtKDQrTT4DXRQmlY1xoeIxWhFsJLjA4ZqtdxtwpU2EtBKm8qqA5lKqtP3ggadOiNcvAwkVCVW0rTkqtKEuKSQhZUEK7lFFMoD7soesb7yW2EF34veMLollbZQtzlHknJqAhDdKLUnv5Q6NGrRFaYlsVU9bCUWwptqTZmHnHCpaytwnKX8ZBOitNFaU1RZY26iIQeUzLrYWUOJKFoOkHQUkfyMEVHJ6Av1q8Zy37O5lRzKDSE8uVDLWQSXAof3SKAUNdGmKjZREiX/Ble9Cgysot3K5NJVkNlaqdyE/Eo/IVi2rkT3MSU4G230fNtzBK8lBOUlFKrFPgNdFCaV+UYRmX2K0lFsJPjB4ZqtdTSyFIyW6LarVsOVPbR36U0GnwjXLy+FagVbSsLlVpQlwpIQtRSlXcSmmUB92UPWN95LbCC6cXfGEbIQ4koU6la00QVUQhOnLI/wDY6PloitMS2MqethKOsK4zPrenC8VrUtThVlqPb1GhJHfSmqEy27LuRKHS+EIjpxltf8E90k95zu8VjHisV9V5PoGDD2pwOknvOd3isYjFfVeRgw9qcDpJ7znd4rGGK+q8jBh7U4HST3nO7xWMMV9V5GDD2pwOknvOd3isYYr6ryMGHtTgdJPec7vFYwxX1XkYMPanA6Se853eKxhivqvIwYe1OB0k95zu8VjDFfVeRgw9qcDpJ7znd4rGGK+q8jBh7U4HST3nO7xWMMV9V5GDD2pwOknvOd3isYYr6ryMGHtTgdJPec7vFYwxX1XkYMPanA6Se853eKxhivqvIwYe1OB0k95zu8VjDFfVeRgw9qcDpJ7znd4rGGK+q8jBh7U4HST3nO7xWMMV9V5GDD2pwOknvOd3isYYr6ryMGHtTg0jgI+pdn1WpSj0qBVRJNORRo0xflXK5nqv5njvtA1GzKIiWf0p/Kla4+/ikf3C/wCtMd74b+r6HAeZRSOoYGicWfCyTkGnUzzaF8orkhRgKWGl6XCtf1m6hPY164pzUF8Sy4vn/eTJFRCiWo+HHnFDIoXDk5CMhGTXRkp+qKU0RaYljUtMTnFUnwIPeO/7jEg0u3uGkm7ZaJZlpoTCG0KKubgILixR/k/7ix/epQ6aRSZAiJGV6r6fv+RkqpYZmBXVF4xJvgXaDUvNtLmQ2Wcr6QON8qMkadCdeVUChGoxqjNVzFRvuSnuTHGdwll7RebdlEJQlTeU6nkglwO1IOWv6/ZpShpGqVguhoqOW2gctpTCk0rTR4xZINC4sOFspZ7bvPW0rUshtFGQpYbX+1Kl96NCezr8IqTMJ8RUurYZNVEKPaz4cecUnIoVnJ5NHJoyRoGSj6ooBoi0xFRqWmJykFJ0ihHcR/0Yn3Bp1scM5JyyxLIbZ5yhCVBYlgG+UcP0wbFOwoCnapQ90UWwImLeVVs/cyVfQzEJJ1Dur/pF60xJPgvJLmJpppoVWtRCRUCpySdZ0DVFec/9Lv2L3wyMyDNMe/2T/g0bNraPkJ3qMY8blYh7PXJPd4UZtbR8hO9RjEZWINck93hRm1tHyE71GMTlYg1yT3eFGbW0fITvUYxGViDXJPd4UZtbR8hO9RjE5WINck93hRm1tHyE71GMRlYg1yT3eFGbW0fITvUYwysQa5J7vCjNraPkJ3qMYZWINck93hRm1tHyE71GMTlYg1yT3eFGbW0fITvUYxGViDXJPd4UZtLR8hO9RjE5WINck93hRm1tHyE71GMRlYg1yT3eFGbS0fITvUYxOViDXJPd4UZtbR8hO9RjEZWINck93hRm1tHyE71GMTlYg1yT3eFGbW0fITvUYwysQa5J7vCjNraPkJ3qMYjKxBrknu8KXLg3Yb0hJBuZQEqVaQWAFBVUlpKa1SfFJi5Lw1Y2xTzPxiahzMdHw1tSxE8qUzj5NFSFRX6Bejx7aY7nw39X0OO48uEYsxNkoQyhBmG0pdLQmCS0qYABOVT6XJonsd3fGxmNjKq+3/BC2WGVx0DEm+BglzNtJnUBTKlUWS4WwgDSVEjXQDV3xqjXri3fclPcneNZ+ScmUrs4JKXUBxboWSCokpKOTPwUyQf9Y0yiREbY8OsKPFsg0rirTZ3JPqtDJQpYMshReIKw8NIyKdilP2moVijNYlqXP34Mm2FAtcIDzgaRkICyEoy+UoAafH9bVri2y26lpicqTQioqK6R4/KMgajbjlldENhttHOWwHOR5dRKFPkBRKvr0CUnJ7tEUGY2Nb+VbDJbLDLY6BiTnApphc40mcSFNE9slzkwgAZRXXvoAdHfqjVGvXVu+5Ke5P8AGzMSb0wl6QSFJfRyinQ4TU6UFHJkDkyMkHTrrGiUSIjbr/y/220OKJFwg0fipXZoS90kEoKk8ilxTh7YeqFDI+rQD4+6sUpvF9Eh/wC2GTbCN4AFHTkvyTfJoEyQlGXymSAhQ+P62qtfnGcxbgLbQhPc/UccA2iAEAIAQAgBACAEAIAQAgBACAEAIAQBB8LP2bX+ZR/JUAY1x9/FI/uF/wBaY6vw39X0MHmUR1DA0vis4LSU8y+qZcWlwpLCcoJyAtyhQpsk9pyiT2fnFCbjRGKiN/7/APhk1EM/tdlDbziGcsoS4UpLgCVmhp2gNRqNUXIaqrUVTE5UUqK1pXTTXSMganwg4I2ezZLb6HXS4EB2mSjlCJgDkw6mvZQCnQfn8457I0ZYytVPQyVEsMrjomJOcCrLZnJttiZU4lLhoC2ATla9NdSaA1PdGqM5zGKrSUJ3jXsOUk5hPMlKKXk8qAAnkUoNUgNqB7WlJ+6NEpFiPat//sORCjRcINK4qeDElOtvrm1qSoJLICgkIynR9GUKJqXBknRFGbixGKiN/wB/6MmoilBthhtt5xDJWUJWUpLgCV6NBygNANaxbYqq1FUxORNK6dXfGQNUtrghZ7dkomG3HuUQnlSMlHKqDxAbDia9lAydB+fzjnsjRVjXbP8AgyVEsMqjomJM8D7RVKzjLyACpteUAdR7JGmn3xWm1sgu/YuSEukxMNhqtiKaznemfIZ/NjHkM4tD1PTkHeozvTPkM/mxhnFoOnIO9RnemfIZ/NjDOLQdOQd6jO9M+Qz+bGGcWg6cg71Gd6Z8hn82MM4tB05B3qM70z5DP5sYZxaDpyDvUZ3pnyGfzYwzi0HTkHeozvTPkM/mxhnFoOnIO9RnemfIZ/NjDOLQdOQd6jO9M+Qz+bGGcWg6cg71Gd6Z8hn82MM4tB05B3qM70z5DP5sYZxaDpyDvUZ3pnyGfzYwzi0HTkHeozvTPkM/mxhnFoOnIO9RnemfIZ/NjDOLQdOQd6jO9M+Qz+bGGcWg6cg71Gd6Z8hn82MM4tB05B3qWOyuEi7TlEuuoSkptBLYCa0oGwqunv7ZizBi4jbTg/FJJspGSG1bfS3+Sh8fI7UhU0+gXp8O2nTHb+G+zjlvIq2+LdMtZqJznbJJqqoKsh1KkgtobGTXL0K16I3sm1dFuWEK30M/RMKSAAtQAVlABRAChqUPA/OLliGJKcGLH6RmUsqfQ2pxWhbmUcpROqoB7R+ca4r8Nt6y0IlpL8ZPBBNkzHJoeSsL7SEaeUS3qBXoppIOo90apaOsZtthLksKoqYWa1Wo1ABqomoTqB8QKCn3RZsQgu/F3wBTazbyzMNpKG1AN1UFocI+jWrRQt1rWnhFSZmVhKnoSjbSoT7HNnlobeSvIUUh1skJVooSkmhppIiyxb7bVQg5y4VZKVKNBoFSSEgmpoO4d+iMrLAaDavFulmzG5wTjBBKlFQyylaVUDaUdmuVUKBrFNs1bFuWGSt9DPUuqAoFEDKyqAmmUNR+/wCcXLEMSV4M2QbRmkMqeS2pxWhbhJylV1VAPaPdXvjXEfhttsCJaTXGbwQRZUxkNvIUlfaQ1UlxCKDSs0ppVWn3RplY6xW+qexLksKkZlZrVau0AFdo6QNQPiBSLViEF24uOAQtYOnl2wUNKHJ9rLSsijazopkVrqPdFWZmMKz0MkbaVluVDM0W0uodCVEBxFchXZ1pqAaRE062XcqpZ6HR+DfjYf7/AOFJaPDqfRBACAEAIAQAgBACAEAIAQAgBACAEAIA07i+/s4//qj/AIER0ZT7n1PF/aH8Un9qfypXuPvXI/uHP60x3/hvs76Hn3meTXCOadbLTj6lNqQhBQaZOS0aoAFKJp8o6CQmItqJ6mFpLcEeAczaTbrrSDkIaWUEFPbeTTJaoTUE1Ok6NEao0y2EqIvv/vqSiWkF9NIvnTybzSiKgglCqEGhFRUVjd/TEb8lI9j6Tk+7MlHLOKWUpyEFZqQmpIGUe6qjr8YlrGt9kBZ7R4uJxiSRNKRrKi6krR2GwElC65VFBVVavlFdJtixLhN1bCvWdb0xLJyJd5baeVDtE6KrSKJJOsgeB0fKN7obXeqoRafay7MftKYyGU5brhKiKpTWpqo6SB31oIhzmw22r7D3JDhrwQesp4odFUFVGnKp+kAGkhIJIH3xhAjtip6EqlhGv27MLbLS3llspSnk69gJQaoATqFD4RmkNqLbZ6kWk3wL4CTFqJdW0KIQ2vJVVJq8kApaIrUVrrpGuPMNhWWko20gwX7PmDQ8m+0SKgpUUEpoaEVFaHWNUbP6YjfkR7HnP2m7MBAfcK+TTkIKjUhJNaZR0kVJ1+MS1jW+wLNaHFxOMSaJpTeg5ZcTloo22mmSvKyqHKqdA+UaEmmK+7aTdK5Z1tPywIl3Vt1WFnIOSSpPw1I0kDw1aY3uhtctqoRaTnFqeVteVLgCst8lQIFCSlROjVrjTNJZBcnyMmOVrrUX1P0/0PL+Q1u04R5262hZx4u5eR0PL+Q1u04QutoMeLuXkdDy/kNbtOELraDHi7l5HQ8v5DW7ThC62gx4u5eR0PL+Q1u04QutoMeLuXkdDy/kNbtOELraDHi7l5HQ8v5DW7ThC62gx4u5eR0PL+Q1u04QutoMeLuXkdDy/kNbtOELraDHi7l5HQ8v5DW7ThC62gx4u5eR0PL+Q1u04QutoMeLuXkdDy/kNbtOELraDHi7l5HQ8v5DW7ThC62gx4u5eR0PL+Q1u04QutoMeLuXkdDy/kNbtOELraDHi7l5HQ8v5DW7ThC62gx4u5eR0PL+Q1u04QutoMeLuXkjOEkshppsNoSgGaQSEgJFaEV0fcIlERPYwc9zltctpkPH0KqkKeQv+tMdb4b7O+hqeZ5McHJhuXRMKaUG1rUn4TVJQASVCmgdrX8jF9IzFddt9TCw7OC/DKYsxKkyuQnLcSpxRTlFaUgjk9OpJqa00/OIiwGRF/qJRbCHDS5l1XJNkqWskIQCqmUrUPlpjZ6MT1IOi3rDekXVNTCCkpVk1ockmldB1HXGMOI2IlrQqWEjaPDSZmJUSjmRyCG20toCfgLf1gdZJ01ro090YNl2I6/+ZNpH2PYD84HCy2SG2Vuk0NCGxUpBA0q06ozfFayy0iw87KnVyMwh0I+kaVUJWCKKoaEjXoqD/pEuaj22D2OnhJwjetJaHJnJU6lvk8sJoVgKJFQNFe0RoAjCFBbCRUb7Eqtp8THBuYbl0TCml8mtakjsmoyAKkimgadfyiUitV1231IsOngzwwmbNStMoUp5RaVLJSFFQTXsadGSa6e/5xESA2Iv9RKLYRKWlzLp5JslS11CEgmlT/LTGz0anqQdPCGwnpB5bL6SChVMoA5KjQHQe/QYxhxWxG2oFSwkpvhrMOynM1ZHNw2hKG8nSgoOVlhWskmta6NMYJAaj7/5k2/kR1jWA/OZfItqIQytwnJNCECpAPeflGb4jWe5CISfF26Ja1JZT/0YQ7VZUCMkZCtY7tcappf/AAuX5GyDCfEejGJaqn6Q67yF7a9ThHmseHU6WlTnbUdd5C9tepwhjw6jSpztqOu8he2vU4Qx4dRpU521HXeQvbXqcIY8Oo0qc7ajrvIXtr1OEMeHUaVOdtR13kL216nCGPDqNKnO2o67yF7a9ThDHh1GlTnbUdd5C9tepwhjw6jSpztqOu8he2vU4Qx4dRpU521HXeQvbXqcIY8Oo0qc7ajrvIXtr1OEMeHUaVOdtR13kL216nCGPDqNKnO2o67yF7a9ThDHh1GlTnbUdd5C9tepwhjw6jSpztqOu8he2vU4Qx4dRpU521HXeQvbXqcIY8Oo0qc7ajrvIXtr1OEMeHUaVOdtTnti1WZtltcs4lxInEpJTqCskmnooesZtejktQqx5eJAddiJYplHH2e1I/uF/wBaY6/w32cVnkPbnGW5NSHMslwANNpDvKErcKdDnKeKVDu+QiwyURsS+QrvQz+LhiS3Ba21SE03MIyvo1VKUqycsUPZJ8D3xriw8RqtCLYSPDzhgu13W3XElGS0EFsKJbCgpRykg6iQRX7o1y8BIKWEqtpWIsEF34A8YKrIacQhsuco6CQV0SlFKKKQPrnRp1aIqzEskVUVTJHWFStObL7zjhUtRWsqqs5SzU6Mo95pG9jbrUQxOUGmqMwXy1OMp2Ys7mJSoANoTy3KEuLyVVUF+KTqp8hrioyURImIZXvSwocWzEl+CVtGQm25gZZ5MklKVZJX2T2Sf7pNK/KNcWHfYrQi2Elw94ZLtdbTjiSgobyS2FVbyqk5aQdIJFK/cI1S8ukG1EJVbSrRZILpwA4wHLHS4EN8qHFpJSpZCEgfEQB9Y1pX5RVmJZIypb6GSOsK+zNqfmi4tSlFa1EqWaqNQaVPeaRE01Gy7kSh0vg342H+/wDhSYjwyn0M+IEiAEAIAQAgBACAEAIAQAgBACAEAIA07i+/s7/dR/wIjoyn3PqeK+0P4pP7U/lSc4Y8XgtlMutUwWuSaUmgRlVylA11imqOpLzODb6W2nAVLStZhEX5W5HuizqS7fJFwZhEX5W5HuhqS7fIuDMIi/K3I90NSXb5FwZhEX5W5HuhqS7fIuDMIi/K3I90NSXb5FwZhEX5W5HuhqS7fIuDMIi/K3I90NSXb5FwZhEX5W5HuhqS7fIuDMIi/K3I90NSXb5FwZhEX5W5HuhqS7fIuDMIi/K3I90NSXb5FwZhEX5W5HuhqS7fIuDMIi/K3I90NSXb5FwZhEX5W5HuhqS7fIuHrK8RaW1BQnVGn/xDw/xRrjTyxGKyz3LMnGy8ZsX3s/I78zovZ3X6o4mTSp6LqRe35GZ0Xs7r9UMmlR1Ivb8jM6L2d1+qGTSo6kXt+RmdF7O6/VDJpUdSL2/IzOi9ndfqhk0qOpF7fkZnRezuv1QyaVHUi9vyMzovZ3X6oZNKjqRe35GZ0Xs7r9UMmlR1Ivb8jM6L2d1+qGTSo6kXt+RmdF7O6/VDJpUdSL2/IzOi9ndfqhk0qOpF7fkZnRezuv1QyaVHUi9vyMzovZ3X6oZNKjqRe35GZ0Xs7r9UMmlR1Ivb8jM6L2d1+qGTSo6kXt+RmdF7O6/VDJpUdSL2/IzOi9ndfqhk0qOpF7fkl5bgz0ZKpaDnKZU+lyuTk0q2E0pU/wBz+Mb4UPDSw4vxCdzcVIllnpZ/Jc7M/ZI/wxtKJ1QAgBACAEAIAQAgBACAEAIAQAgBACAEAIAQAgBACAEAIAQAgBACAEAIAQAgCD4W/s2v8yj+SoAo3GPwgmZMSolnlNhTSioCmkhQprHzinNRHNVLqno/gUnBjtesVttioUrr3aF7c9E4RVx4lTvaTJ9tB17tC9ueicIY8So0mT7aDr3aF7c9E4Qx4lRpMn20HXu0L256JwhjxKjSZPtoOvdoXtz0ThDHiVGkyfbQde7QvbnonCGPEqNJk+2g692he3PROEMeJUaTJ9tB17tC9ueicIY8So0mT7aDr3aF7c9E4Qx4lRpMn20HXu0L256JwhjxKjSZPtoOvdoXtz0ThDHiVGkyfbQde7QvbnonCGPEqNJk+2g692he3PROEMeJUaTJ9tB17tC9ueicIY8So0mT7aDr3aF7c9E4Qx4lRpMn20HXu0L256JwhjxKjSZPtoOvdoXtz0ThDHiVGkyfbQde7QvbnonCGPEqNJk+2g692he3PROEMeJUaTJ9tB17tC9ueicIY8So0mT7aDr3aF7c9E4Qx4lRpMn20HXu0L256JwhjxKjSZPtoOvdoXtz0ThDHiVGkyfbQde7QvbnonCGPEqNJk+2g692he3PROEMeJUaTJ9tB17tC9ueicIY8So0mT7aDr3aF7c9E4Qx4lRpMn20HXu0L256JwhjxKjSZPtoOvdoXtz0ThDHiVGkyfbQde7QvbnonCGPEqNJk+2g692he3PROEMeJUaTJ9tB17tC9ueicIY8So0mT7aF54K2u9OSIXMuFxQtMJBNNCQ0k00DxUfWL0s9XMtWp5X41Lw4EwjYaWJdT+VODjTkHXuaci04sBlVchClUqoa6DRGqbaqqliHR+z8aHDZEvuRPVPdbCh9AzV1mNyvCKdx1FPRZuBvbyg6BmrrMbleEMN1FGbgb28oOgZq6zG5XhC46ijNwN7eUHQM1dZjcrwhcdRRmoG9vKDoGausxuV4QuOoozcDe3lB0DNXWY3K8IXHUUZuBvbyg6BmrrMbleELjqKM1A3t5QdAzV1f3K8IYbqKM3A3t5QdBTV1f3K8IYbqKRm4G9vKDoGausxuV4Qw3UUnNwN7eUHQM1dZjcrwhcdRRm4G9vKDoGausxuV4Qw3UUZuBvbyg6BmrrMbleEMN1FGbgb28oOgZq6zG5XhC46ijNwN7eUHQM1dZjcrwhcdRRm4G9vKDoGausxuV4QuOoozcDe3lB0DNXWY3K8IXHUUZuBvbyg6BmrrMbleELjqKM3A3t5QdAzV1mNyvCFx1FGbgb28oOgZq6zG5XhC46ijNwN7eUHQM1dZjcrwhcdRRmoG9vKDoGausxuV4QuOoozUDe3lB0DNXWY3K8IXHUUZuBvbyg6BmrrMbleEMN1FGbgb28oOgZq6zG5XhC46ijNwN7eUHQM1dZjcrwhcdRRm4G9vKDoGausxuV4QuOoozcDe3lB0FNXV/crwhhuopGbgb28oOgZq6zG5XhC46ik5qBvbyg6BmrrMbleELjqKM3A3t5QdAzV1mNyvCFx1FGbgb28oOgZq6v7leEMN1FGbgb28oaHwJlHGZDJebWgm1AQFpKSRyKRWhGrR/OOhKoqMsWp5D49EY+ZRWqipdT29fzU06y/2SP8AD/2YsnEOuAEAIAQAgBACAEAIAQAgBACAEAIAQAgBACAEAIAQAgBACAEAIAQAgBACAEAQfCz9m1/mUfyVAENb/DVFlpYStpTnKNkghQFMlVO/740xYyQ19UOn8P8Ahjpxrla5EsIbPC1dXNtOEac42h0enIu9Bnhaurm2nCGcbQdORd6DPC1dXNtOEM42g6ci70GeFq6ubacIZxtB05F3oM8LV1c204QzjaDpyLvQZ4Wrq5tpwhnG0HTkXegzwtXVzbThDONoOnIu9Bnhaurm2nCGcbQdORd6DPC1dXNtOEM42g6ci70GeFq6ubacIZxtB05F3oM8LV1c204QzjaDpyLvQZ4Wrq5tpwhnG0HTkXegzwtXVzbThDONoOnIu9Bnhaurm2nCGcbQdORd6DPC1dXNtOEM42g6ci70GeFq6ubacIZxtB05F3oM8LV1c204QzjaDpyLvQZ4Wrq5tpwhnG0HTkXegzwtXVzbThDONoOnIu9Bnhaurm2nCGcbQdORd6DPC1dXNtOEM42g6ci70GeFq6ubacIZxtB05F3oM8LV1c204QzjaDpyLvQZ4Wrq5tpwhnG0HTkXegzwtXVzbThDONoOnIu9Bnhaurm2nCGcbQdORd6DPC1dXNtOEM42g6ci70GeFq6ubacIZxtB05F3oM8LV1c204QzjaDpyLvQZ4Wrq5tpwhnG0HTkXegzwtXVzbThDONoOnIu9Bnhaurm2nCGcbQdORd6Eo1wlTacql1DZQEz6W6EgkkN5VdH+P8AhFiFESIlqHIn5J0pESG5bfS0qHG9/wCH+5X/AFiKk57od/7N/cifun+TO4pnphACAEAIAQAgBACAEAIAQAgBACAEAIAQAgBACAEAIAQAgBACAEAIAQAgBAGn8X39nf7qP+BEdGU+59TxX2h/FJ/an8qX17g5LTqGjMtBZQiiakigJ06j8o3vhtd7ocyXnI0uipCdZaeOb+z7snaVjGGBDoWNWnN6jN/Z92TtKxhgQ6DV5zeozf2fdk7SsYYEOg1ac3qM39n3ZO0rGGBDoNWnN6jN/Z92TtKxhgQ6DVpzeozf2fdk7SsYYEOg1ec3qM39n3ZO0rGGBDoNXnN6jN/Z92TtKxhgQ6DV5zeozf2fdk7SsYYEOg1ac3qM39n3ZO0rGGBDoNXnN6jN/Z92TtKxhgQ6DV5zeozf2fdk7SsYYEOg1ec3qM39n3ZO0rGGBDoNXnN6jN/Z92TtKxhgQ6DVpzeozf2fdk7SsYYEOg1ec3qM39n3ZO0rGGBDoNXnN6jN/Z92TtKxhgQ6DV5zeozf2fdk7SsYYEOg1ac3qM39n3ZO0rGGBDoNXnN6jN/Z92TtKxhgQ6DV5zeozf2fdk7SsYYEOg1ec3qM39n3ZO0rGGBDoNXnN6jN/Z92TtKxhgQ6DV5zeozf2fdk7SsYYEOg1ac3qM39n3ZO0rGGBDoNWnN6jN/Z92TtKxhgQ6DVpzeozf2fdk7SsYYEOg1ec3qM39n3ZO0rGGBDoNXnN6jN/Z92TtKxhgQ6DVpzeozf2fdk7SsYYEOg1ac3qM39n3ZO0rGGBDoNWnN6jN/Z92TtKxhgQ6DVpzep52nYzMkw2iWbCEqnErIBJqopIrp+SR6RsaxGpYhTmJiJHdeiLavsTkg+lDaMpSR2e8gd58YlVRDW1jnJ6IdHPW/MRtDGF5CcJ9F4HPW/MRtjGF5BhPovA5635iNoYwvIMJ9F4HPW/MRtDGF5BhPovA5635iNoYwvIMJ9F4HPW/MRtDGF5BhPovA5635iNsYwvIMJ9F4HPW/MRtDGF5BhPovA5635iNoYwvIMJ9F4HPW/MRtDGF5BhPovA5635iNsYwvIMJ9F4HPW/MRtDGF5BhPovA5635iNoYwvIMJ9F4HPW/MRtjGFqDCfReBz1vzEbYxheQYT6LwOet+YjbGMLyDCfReBz1vzEbQxheQYT6LwOet+YjaGMLyDCfReBz1vzEbYxheQYT6LwOet+YjaGMLyDCfReBz1vzEbYxheQYT6LwOet+YjbGMLUJwn7V4HPW/MRtjGF5CMJ9F4HPW/MRtjGFqE4T9q8DnrfmI2hjC8hGE+i8DnrfmI2hjC8gwn0Xgc9b8xG0MYXkGE+i8DnrfmI2hjC8gwn0Xgc9b8xG0MYXkGE+i8DnrfmI2xjC8gwn0Xgc9b8xG2MYXkGE+i8DnrfmI2hjC8gwn0Xgh+E7qVNtFKgRzpGkGvcrwibbTFzVb7oZrxvf8Ah/uV/wBYihOe6Hq/s39yJ+6f5M8rFM9LYgrAWCsBYgrAWIKwFiCsBYgrAWIKwFiCsBYgrAWIKwFiCsBYgrAWCsBYKwFiCsBYKwFiCsBYgrAWCsBYgrAWIKwFgrAWCsBYKwFiCsBYgrAWIKwFiCsBYgrAWCsBYKwFiGncX39nf7qP+BEdGU+59Txf2h/FJ/an8qSXDXg50hyGTMy7ZabUlSXF0VUqrqGrVEx4KxFT1MPhXxOHJtcjmqtqp7FZzbKv8nvDhGjJuqdXqODsd4GbZV/k94cIZN1R1HB2O8DNsq/ye8OEMm6o6jg7HeBm2Vf5PeHCGTdUdRwdjvAzbKv8nvDhDJuqOo4Ox3gZtlX+T3hwhk3VHUcHY7wM2yr/ACe8OEMm6o6jg7HeBm2Vf5PeHCGTdUdRwdjvAzbKv8nvDhDJuqOo4Ox3gZtlX+T3hwhk3VHUcHY7wM2yr/J7w4QybqjqODsd4GbZV/k94cIZN1R1HB2O8DNsq/ye8OEMm6o6jg7HeBm2Vf5PeHCGTdUdRwdjvAzbKv8AJ7w4QybqjqODsd4GbZV/k94cIZN1R1HB2O8DNsq/ye8OEMm6o6jg7HeBm2Vf5PeHCGTdUdRwdjvAzbKv8nvDhDJuqOo4Ox3gZtlX+T3hwhk3VHUcHY7wM2yr/J7w4QybqjqODsd4GbZV/k94cIZN1R1HB2O8DNsq/wAnvDhDJuqOo4Ox3gZtlX+T3hwhk3VHUcHY7wM2yr/J7w4QybqjqODsd4GbZV/k94cIZN1R1HB2O8DNsq/ye8OEMm6o6jg7HeBm2Vf5PeHCGTdUdRwdjvAzbKv8nvDhDJuqOo4Ox3gZtlX+T3hwhk3VHUcHY7wM2yr/ACe8OEMm6o6jg7HeBm2VfpPeHCGTdUdRwdjvBZ7BsjmUqGC+y6pU+l0ckrK7PJhOka9af4iLUGEsNtinB+KTrZuMkRqKnpZ6/Usk58Z++N6HMX3PGJAgBACAEAIAQAgBACAEAIAQAgBACAEAIAQAgBACAEAIAQAgBACAEAIAQAiAesl8afvjEyQ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25610" name="Picture 10" descr="http://fr.mapsofworld.com/drapeaux/etats-unis-drapeau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4725144"/>
            <a:ext cx="1801558" cy="1224136"/>
          </a:xfrm>
          <a:prstGeom prst="rect">
            <a:avLst/>
          </a:prstGeom>
          <a:noFill/>
        </p:spPr>
      </p:pic>
      <p:sp>
        <p:nvSpPr>
          <p:cNvPr id="25612" name="AutoShape 12" descr="data:image/png;base64,iVBORw0KGgoAAAANSUhEUgAAASAAAACvCAMAAABqzPMLAAAAV1BMVEX///8zMsz+AAAyM8k1MNEvNcweH7fW0uX//fT///r5AADVNjT7//8xM8uWExD6AAnrAADVNTmbDQSSEwjJOjv0BgCPODX//P/TNz//+/L///HKOjbRODZgOVmAAAABPElEQVR4nO3U2Q3CMBBFUUNYEmOWACYk0H+dpAF/GsnSuSWc0ZuwqVZ33nX7wzFUbEr96/641Cy0DJRSGN45X2vWOtA8xritWdNAa8vnlgEVm8LyjXVrHWge1ysDKpb6p4mVG1agkycNCBAgQIAAAQIECBAgQIAAAQIECBAgQIAAAQIECBAgQIAAAQIECBAgQIAAAQIECBAgQIAAAQIECBAgQIAAAQIECBAgQIAAAQIECBAgQIAAAQIECBAgQIAAAQIECBAgQIAAAQIECBAgQIAAAQIECBAgQIAAAQIECBAgQIAAAQIECBAgQIAAAQIECBAgQIAAAQIECBAgQIAAAQIECBAgQIAAAQIECBAgQIAAAQIECBAgQIAAAQIECBAgQIAAAQIECBAgQIAAAQIECBAgQIAAAQIECNC/gX6xlBFsmKbAE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25614" name="Picture 14" descr="http://img3.wikia.nocookie.net/__cb20140818194832/shadowhunters/fr/images/0/0e/Drapeau_francai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4437112"/>
            <a:ext cx="1776018" cy="1080120"/>
          </a:xfrm>
          <a:prstGeom prst="rect">
            <a:avLst/>
          </a:prstGeom>
          <a:noFill/>
        </p:spPr>
      </p:pic>
      <p:sp>
        <p:nvSpPr>
          <p:cNvPr id="14" name="ZoneTexte 13"/>
          <p:cNvSpPr txBox="1"/>
          <p:nvPr/>
        </p:nvSpPr>
        <p:spPr>
          <a:xfrm>
            <a:off x="2987824" y="4941168"/>
            <a:ext cx="388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dirty="0" smtClean="0">
                <a:solidFill>
                  <a:schemeClr val="bg1"/>
                </a:solidFill>
              </a:rPr>
              <a:t>4</a:t>
            </a:r>
            <a:r>
              <a:rPr lang="fr-CA" sz="2400" baseline="30000" dirty="0" smtClean="0">
                <a:solidFill>
                  <a:schemeClr val="bg1"/>
                </a:solidFill>
              </a:rPr>
              <a:t>e</a:t>
            </a:r>
            <a:r>
              <a:rPr lang="fr-CA" sz="2400" dirty="0" smtClean="0">
                <a:solidFill>
                  <a:schemeClr val="bg1"/>
                </a:solidFill>
              </a:rPr>
              <a:t> année</a:t>
            </a:r>
          </a:p>
          <a:p>
            <a:pPr algn="ctr"/>
            <a:r>
              <a:rPr lang="fr-CA" sz="2400" dirty="0" err="1" smtClean="0">
                <a:solidFill>
                  <a:schemeClr val="bg1"/>
                </a:solidFill>
              </a:rPr>
              <a:t>Marily</a:t>
            </a:r>
            <a:r>
              <a:rPr lang="fr-CA" sz="2400" dirty="0" smtClean="0">
                <a:solidFill>
                  <a:schemeClr val="bg1"/>
                </a:solidFill>
              </a:rPr>
              <a:t> Isabelle</a:t>
            </a:r>
            <a:endParaRPr lang="fr-CA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Échéancier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fr-CA" sz="12000" dirty="0" smtClean="0">
                <a:solidFill>
                  <a:schemeClr val="bg1"/>
                </a:solidFill>
              </a:rPr>
              <a:t>10. Révision d’équipe (15 min.)</a:t>
            </a:r>
          </a:p>
          <a:p>
            <a:pPr>
              <a:buNone/>
            </a:pPr>
            <a:r>
              <a:rPr lang="fr-CA" sz="9600" dirty="0" smtClean="0">
                <a:solidFill>
                  <a:schemeClr val="bg1"/>
                </a:solidFill>
              </a:rPr>
              <a:t>        Peu de parties de texte qui ne se</a:t>
            </a:r>
          </a:p>
          <a:p>
            <a:pPr>
              <a:buNone/>
            </a:pPr>
            <a:r>
              <a:rPr lang="fr-CA" sz="9600" dirty="0" smtClean="0">
                <a:solidFill>
                  <a:schemeClr val="bg1"/>
                </a:solidFill>
              </a:rPr>
              <a:t>        suivent pas</a:t>
            </a:r>
          </a:p>
          <a:p>
            <a:pPr>
              <a:buNone/>
            </a:pPr>
            <a:endParaRPr lang="fr-CA" sz="72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fr-CA" sz="72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12000" dirty="0" smtClean="0">
                <a:solidFill>
                  <a:schemeClr val="bg1"/>
                </a:solidFill>
              </a:rPr>
              <a:t>11. 2</a:t>
            </a:r>
            <a:r>
              <a:rPr lang="fr-CA" sz="12000" baseline="30000" dirty="0" smtClean="0">
                <a:solidFill>
                  <a:schemeClr val="bg1"/>
                </a:solidFill>
              </a:rPr>
              <a:t>e</a:t>
            </a:r>
            <a:r>
              <a:rPr lang="fr-CA" sz="12000" dirty="0" smtClean="0">
                <a:solidFill>
                  <a:schemeClr val="bg1"/>
                </a:solidFill>
              </a:rPr>
              <a:t> correction       5 au quotidien (30</a:t>
            </a:r>
          </a:p>
          <a:p>
            <a:pPr>
              <a:buNone/>
            </a:pPr>
            <a:r>
              <a:rPr lang="fr-CA" sz="12000" dirty="0" smtClean="0">
                <a:solidFill>
                  <a:schemeClr val="bg1"/>
                </a:solidFill>
              </a:rPr>
              <a:t>      min.)</a:t>
            </a:r>
          </a:p>
          <a:p>
            <a:pPr>
              <a:buNone/>
            </a:pPr>
            <a:endParaRPr lang="fr-CA" sz="72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fr-CA" sz="96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12000" dirty="0" smtClean="0">
                <a:solidFill>
                  <a:schemeClr val="bg1"/>
                </a:solidFill>
              </a:rPr>
              <a:t>12. Discussion costumes, photos, mise en</a:t>
            </a:r>
          </a:p>
          <a:p>
            <a:pPr>
              <a:buNone/>
            </a:pPr>
            <a:r>
              <a:rPr lang="fr-CA" sz="12000" dirty="0" smtClean="0">
                <a:solidFill>
                  <a:schemeClr val="bg1"/>
                </a:solidFill>
              </a:rPr>
              <a:t>      page (40 min.)</a:t>
            </a:r>
            <a:endParaRPr lang="fr-CA" sz="72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fr-CA" sz="39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fr-CA" dirty="0" smtClean="0"/>
          </a:p>
          <a:p>
            <a:pPr>
              <a:buNone/>
            </a:pPr>
            <a:r>
              <a:rPr lang="fr-CA" dirty="0" smtClean="0"/>
              <a:t>      </a:t>
            </a:r>
          </a:p>
          <a:p>
            <a:pPr>
              <a:buNone/>
            </a:pPr>
            <a:endParaRPr lang="fr-CA" dirty="0" smtClean="0"/>
          </a:p>
          <a:p>
            <a:pPr>
              <a:buNone/>
            </a:pPr>
            <a:r>
              <a:rPr lang="fr-CA" sz="2400" dirty="0" smtClean="0"/>
              <a:t>     </a:t>
            </a:r>
            <a:endParaRPr lang="fr-CA" sz="2400" dirty="0"/>
          </a:p>
        </p:txBody>
      </p:sp>
      <p:sp>
        <p:nvSpPr>
          <p:cNvPr id="4" name="Flèche droite 3"/>
          <p:cNvSpPr/>
          <p:nvPr/>
        </p:nvSpPr>
        <p:spPr>
          <a:xfrm>
            <a:off x="3779912" y="3645024"/>
            <a:ext cx="504056" cy="28803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Échéancier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CA" dirty="0" smtClean="0">
                <a:solidFill>
                  <a:schemeClr val="bg1"/>
                </a:solidFill>
              </a:rPr>
              <a:t>13. Page couverture + mise au</a:t>
            </a:r>
          </a:p>
          <a:p>
            <a:pPr>
              <a:buNone/>
            </a:pPr>
            <a:r>
              <a:rPr lang="fr-CA" dirty="0" smtClean="0">
                <a:solidFill>
                  <a:schemeClr val="bg1"/>
                </a:solidFill>
              </a:rPr>
              <a:t>      propre (1 h)</a:t>
            </a:r>
          </a:p>
          <a:p>
            <a:pPr>
              <a:buNone/>
            </a:pPr>
            <a:r>
              <a:rPr lang="fr-CA" sz="2400" dirty="0" smtClean="0">
                <a:solidFill>
                  <a:schemeClr val="bg1"/>
                </a:solidFill>
              </a:rPr>
              <a:t>       4 pers. = trop, perte de temps</a:t>
            </a:r>
          </a:p>
          <a:p>
            <a:pPr>
              <a:buNone/>
            </a:pPr>
            <a:endParaRPr lang="fr-CA" sz="2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dirty="0" smtClean="0">
                <a:solidFill>
                  <a:schemeClr val="bg1"/>
                </a:solidFill>
              </a:rPr>
              <a:t>14. Prise de photos (1 h 30)</a:t>
            </a:r>
          </a:p>
          <a:p>
            <a:pPr>
              <a:buClrTx/>
            </a:pPr>
            <a:r>
              <a:rPr lang="fr-CA" sz="2400" dirty="0" smtClean="0">
                <a:solidFill>
                  <a:schemeClr val="bg1"/>
                </a:solidFill>
              </a:rPr>
              <a:t>   2 locaux de service de garde</a:t>
            </a:r>
          </a:p>
          <a:p>
            <a:pPr>
              <a:buClrTx/>
            </a:pPr>
            <a:r>
              <a:rPr lang="fr-CA" sz="2400" dirty="0" smtClean="0">
                <a:solidFill>
                  <a:schemeClr val="bg1"/>
                </a:solidFill>
              </a:rPr>
              <a:t>   autonomie et calme</a:t>
            </a:r>
          </a:p>
          <a:p>
            <a:pPr>
              <a:buClrTx/>
            </a:pPr>
            <a:r>
              <a:rPr lang="fr-CA" sz="2400" dirty="0" smtClean="0">
                <a:solidFill>
                  <a:schemeClr val="bg1"/>
                </a:solidFill>
              </a:rPr>
              <a:t>   originalité costumes + poses </a:t>
            </a:r>
          </a:p>
          <a:p>
            <a:pPr>
              <a:buNone/>
            </a:pPr>
            <a:endParaRPr lang="fr-CA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fr-CA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fr-CA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fr-CA" sz="2400" dirty="0" smtClean="0">
              <a:solidFill>
                <a:schemeClr val="bg1"/>
              </a:solidFill>
            </a:endParaRPr>
          </a:p>
          <a:p>
            <a:endParaRPr lang="fr-CA" dirty="0"/>
          </a:p>
        </p:txBody>
      </p:sp>
      <p:pic>
        <p:nvPicPr>
          <p:cNvPr id="1026" name="Picture 2" descr="C:\Users\Marily\AppData\Local\Microsoft\Windows\Temporary Internet Files\Content.IE5\W6E8I5E8\MC9004375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149080"/>
            <a:ext cx="1831975" cy="1203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Échéancier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None/>
            </a:pPr>
            <a:r>
              <a:rPr lang="fr-CA" dirty="0" smtClean="0">
                <a:solidFill>
                  <a:schemeClr val="bg1"/>
                </a:solidFill>
              </a:rPr>
              <a:t>15. Collage des photos (15 min.)</a:t>
            </a:r>
          </a:p>
          <a:p>
            <a:pPr>
              <a:buClrTx/>
              <a:buNone/>
            </a:pPr>
            <a:endParaRPr lang="fr-CA" dirty="0" smtClean="0">
              <a:solidFill>
                <a:schemeClr val="bg1"/>
              </a:solidFill>
            </a:endParaRPr>
          </a:p>
          <a:p>
            <a:pPr>
              <a:buClrTx/>
              <a:buNone/>
            </a:pPr>
            <a:r>
              <a:rPr lang="fr-CA" dirty="0" smtClean="0">
                <a:solidFill>
                  <a:schemeClr val="bg1"/>
                </a:solidFill>
              </a:rPr>
              <a:t>16. Lecture aux élèves de 2</a:t>
            </a:r>
            <a:r>
              <a:rPr lang="fr-CA" baseline="30000" dirty="0" smtClean="0">
                <a:solidFill>
                  <a:schemeClr val="bg1"/>
                </a:solidFill>
              </a:rPr>
              <a:t>e</a:t>
            </a:r>
            <a:r>
              <a:rPr lang="fr-CA" dirty="0" smtClean="0">
                <a:solidFill>
                  <a:schemeClr val="bg1"/>
                </a:solidFill>
              </a:rPr>
              <a:t> année (30</a:t>
            </a:r>
          </a:p>
          <a:p>
            <a:pPr>
              <a:buClrTx/>
              <a:buNone/>
            </a:pPr>
            <a:r>
              <a:rPr lang="fr-CA" dirty="0" smtClean="0">
                <a:solidFill>
                  <a:schemeClr val="bg1"/>
                </a:solidFill>
              </a:rPr>
              <a:t>      min.)</a:t>
            </a:r>
          </a:p>
          <a:p>
            <a:pPr>
              <a:buClrTx/>
            </a:pPr>
            <a:r>
              <a:rPr lang="fr-CA" dirty="0" smtClean="0">
                <a:solidFill>
                  <a:schemeClr val="bg1"/>
                </a:solidFill>
              </a:rPr>
              <a:t>  </a:t>
            </a:r>
            <a:r>
              <a:rPr lang="fr-CA" sz="2400" dirty="0" smtClean="0">
                <a:solidFill>
                  <a:schemeClr val="bg1"/>
                </a:solidFill>
              </a:rPr>
              <a:t>Devant le groupe, lecture de sa partie</a:t>
            </a:r>
          </a:p>
          <a:p>
            <a:pPr>
              <a:buClrTx/>
            </a:pPr>
            <a:r>
              <a:rPr lang="fr-CA" sz="2400" dirty="0" smtClean="0">
                <a:solidFill>
                  <a:schemeClr val="bg1"/>
                </a:solidFill>
              </a:rPr>
              <a:t>   Pratique dans la classe </a:t>
            </a:r>
          </a:p>
          <a:p>
            <a:pPr>
              <a:buClrTx/>
            </a:pPr>
            <a:r>
              <a:rPr lang="fr-CA" sz="2400" dirty="0" smtClean="0">
                <a:solidFill>
                  <a:schemeClr val="bg1"/>
                </a:solidFill>
              </a:rPr>
              <a:t>   Déçus, parce que les élèves n’ont pas</a:t>
            </a:r>
          </a:p>
          <a:p>
            <a:pPr>
              <a:buClrTx/>
              <a:buNone/>
            </a:pPr>
            <a:r>
              <a:rPr lang="fr-CA" sz="2400" dirty="0" smtClean="0">
                <a:solidFill>
                  <a:schemeClr val="bg1"/>
                </a:solidFill>
              </a:rPr>
              <a:t>        ri…</a:t>
            </a:r>
            <a:endParaRPr lang="fr-CA" sz="2400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://ekladata.com/Dk873CF_jQYmdQhkK1C0XjBGEk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725144"/>
            <a:ext cx="1656184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Conclusion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fr-CA" dirty="0" smtClean="0">
                <a:solidFill>
                  <a:schemeClr val="bg1"/>
                </a:solidFill>
              </a:rPr>
              <a:t>Succès, les élèves ont adoré</a:t>
            </a:r>
          </a:p>
          <a:p>
            <a:pPr>
              <a:buClrTx/>
            </a:pPr>
            <a:r>
              <a:rPr lang="fr-CA" dirty="0" smtClean="0">
                <a:solidFill>
                  <a:schemeClr val="bg1"/>
                </a:solidFill>
              </a:rPr>
              <a:t>PEI + fin d’étape = manque de temps</a:t>
            </a:r>
          </a:p>
          <a:p>
            <a:pPr>
              <a:buClrTx/>
            </a:pPr>
            <a:r>
              <a:rPr lang="fr-CA" dirty="0" smtClean="0">
                <a:solidFill>
                  <a:schemeClr val="bg1"/>
                </a:solidFill>
              </a:rPr>
              <a:t>Travail d’équipe = amélioration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15816" y="4293096"/>
            <a:ext cx="2592288" cy="115212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fr-FR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Merci!</a:t>
            </a:r>
            <a:endParaRPr lang="fr-FR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1026" name="Picture 2" descr="C:\Users\Marily\AppData\Local\Microsoft\Windows\Temporary Internet Files\Content.IE5\W6E8I5E8\MC90043382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653136"/>
            <a:ext cx="1008112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Contexte de stage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Tx/>
              <a:buChar char="-"/>
            </a:pPr>
            <a:r>
              <a:rPr lang="fr-CA" dirty="0" smtClean="0">
                <a:solidFill>
                  <a:schemeClr val="bg1"/>
                </a:solidFill>
              </a:rPr>
              <a:t>Programme d’éducation internationale</a:t>
            </a:r>
          </a:p>
          <a:p>
            <a:pPr>
              <a:buClrTx/>
              <a:buFontTx/>
              <a:buChar char="-"/>
            </a:pPr>
            <a:r>
              <a:rPr lang="fr-CA" dirty="0" smtClean="0">
                <a:solidFill>
                  <a:schemeClr val="bg1"/>
                </a:solidFill>
              </a:rPr>
              <a:t>Thème annuel de l’école: </a:t>
            </a:r>
            <a:r>
              <a:rPr lang="fr-CA" i="1" dirty="0" smtClean="0">
                <a:solidFill>
                  <a:schemeClr val="bg1"/>
                </a:solidFill>
              </a:rPr>
              <a:t>Une année en action</a:t>
            </a:r>
            <a:r>
              <a:rPr lang="fr-CA" dirty="0" smtClean="0">
                <a:solidFill>
                  <a:schemeClr val="bg1"/>
                </a:solidFill>
              </a:rPr>
              <a:t> (cinéma)</a:t>
            </a:r>
          </a:p>
          <a:p>
            <a:pPr>
              <a:buClrTx/>
              <a:buFontTx/>
              <a:buChar char="-"/>
            </a:pPr>
            <a:r>
              <a:rPr lang="fr-CA" dirty="0" smtClean="0">
                <a:solidFill>
                  <a:schemeClr val="bg1"/>
                </a:solidFill>
              </a:rPr>
              <a:t>Élèves très allumés, forts</a:t>
            </a:r>
          </a:p>
          <a:p>
            <a:pPr>
              <a:buClrTx/>
              <a:buFontTx/>
              <a:buChar char="-"/>
            </a:pPr>
            <a:r>
              <a:rPr lang="fr-CA" dirty="0" smtClean="0">
                <a:solidFill>
                  <a:schemeClr val="bg1"/>
                </a:solidFill>
              </a:rPr>
              <a:t>Intérêt marqué pour la littérature</a:t>
            </a:r>
          </a:p>
          <a:p>
            <a:pPr>
              <a:buClrTx/>
              <a:buFontTx/>
              <a:buChar char="-"/>
            </a:pPr>
            <a:r>
              <a:rPr lang="fr-CA" dirty="0" smtClean="0">
                <a:solidFill>
                  <a:schemeClr val="bg1"/>
                </a:solidFill>
              </a:rPr>
              <a:t>Intérêt pour la création d’un film</a:t>
            </a:r>
          </a:p>
          <a:p>
            <a:pPr>
              <a:buClrTx/>
              <a:buFontTx/>
              <a:buChar char="-"/>
            </a:pPr>
            <a:r>
              <a:rPr lang="fr-CA" dirty="0" smtClean="0">
                <a:solidFill>
                  <a:schemeClr val="bg1"/>
                </a:solidFill>
              </a:rPr>
              <a:t>Difficulté pour les élèves à travailler en équipe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29702" name="AutoShape 6" descr="data:image/jpeg;base64,/9j/4AAQSkZJRgABAQAAAQABAAD/2wCEAAkGBhQSEBQUEhQUFRUUFxYVFBgVFBQUFBUVFxQXFBQUFRQXHCYeFxkjGRQVHy8gIycpLCwsFR4xNTAqNSYrLCkBCQoKDgwOGg8PGiwkHyQsLCksKSwvKSwsLCwpLCosLCwsLCwpLCwpLCwsLCwsKSksLCwpLCwsLCwpKSwsLCwpKf/AABEIAOEA4QMBIgACEQEDEQH/xAAcAAABBQEBAQAAAAAAAAAAAAAAAgMEBQYBBwj/xABJEAACAQMBBQQHAgwCCAcAAAABAgADBBEhBQYSMUETUWGRByIycYGhsUJyFCMzYnOCkqKywdHwUsIVJENTY7Ph8RY0NVRkk6P/xAAaAQACAwEBAAAAAAAAAAAAAAAAAwIEBQEG/8QAMREAAgEDAgMFBwQDAAAAAAAAAAECAxEhBDESQVETInGB8AUyYZGhsdEUI8HhQlLx/9oADAMBAAIRAxEAPwD3GEIQAIQhAAhCEACEIh2nG7AKM5G+0ga4kONHbDvFOcYjFSpmINYCRdVI7wkyEi0rqSQ0nGalscasdhEGqO+HajvneJdTguE4GnZIAhCEACEIQAIQhAAhCEACEIQAIQhAAhCEACEIQAJzinGMTxSLYHXfEYqPCu0i9prK1SrZ2GRiOtUjRMSagialXulWU0MUTlSvGO2iSYjMozqtssxgiQtxiLW7JPOQWfE7SrRS1LTtck6OLlh20WlSQ1eSactRqcQiUbEym0kqZV3W0UpUy7HQY0X1mZiQqoijVmZiAB1JETZ7UrAqbigtJHICla3asrE4VaoCBVJJAyrMMkDOoJ1KErrDK0i4hEVaoVSzHAGp/wC3WR7a/wCI4am9POq8fD6w644WOD4HB8NDi0QJcIQzAAhOEznFOXAVCEJ0AhCEACEIQAIQhAAnDOxLTjAQ0ZNSKYxl0lacrDEiLWrEkxoPFOI00yZ1HctxSsdNWJLxJMQWld1BqgdLRDVJzijdQytOb3HRicc5jiCNUxFs2NTyGpPdK6f+Qx9BO0Nq07ek1WswVF6nqegA5knuExjbevtoE/g+Lah/vHGajDoVTp/esobnap2lfAnJoUyexToQDg1GHUn+g6HOvs7WnTpAVKa+qNTgMznq+cZyeffrLGol2EUpK8um6XlzfjdL6mRUrcUnbkZyruyrVgtW7r1MIXYmoR63EAnCNccqh590s6e6OFIpXd2vEMaViyH3qRgx/ZgoXNduzDYNMr63FkPTfUetryqg/AxrbFncUGpVaTYo0WL1QTjjGgCY+1k5UDvcRfb1+NQU3F/FJfTxwITbzyJ+yd+rqklI3gWtSZFqGrTThenkD8tTGhUE+0vLGSNJtb3aK1LYVqZB4Gp1AQegdeLBHQoWHuaeZbd2XdC0pjKUPUpox42XhwVI43HsjIIPTJA5ayRujdVFuTYrwslQ06p4WDLSpq4euuh0DFQFHTtu4TW0mrqOSu75aa+HX6+Fvr09cqNGmaKqNGqhmvORJIcWr3xyRUaSUEISbBocXlOzgnZYIBCEIAEIQgAQhCABEsZ0xmq8hOVkdRHrGMNViqxkfMzak8liKwceNmKqNGiZn1LXLEUIeIMUxjLPKM3YtQVxU4REgwDSF0MsdEot/L00rCrw6M4FMfrsFPyJl6kzHpIH+q0/0ynyR2/lGUlecb9V9xNeVoMy25tIB+P7GlMHuwOZ95/vWajbN72YHDjPTumc3Fu1VFpvgcYJGeRz7+cN9VCkFG9w1IJ6AYI/nO16Xba3hl/1GE/dwO7I3ops7034qYZzUDp7VGodGbkfUJJOoIHEwI4TNbR2czslWrXa4VCHpgLTSjxD2ahFMfjGHQk4B1Alfu96N6H4MrVuLtT63aU3em6noVOdD8p19wGViUvq6gnqlMuffUGCx8TGVqNOXepT4fFXv8VzVy3TpyaLraV4tOmXqsqoBqWOB7tefukLczZf417rshRVl7OinAEPZ8XG1R1AHCXIXTmAo75zZ+6FCm4qVDUuKi+y9dzU4T3op9VT8MzSpWEr6anGlLEr/Hb5L+X8ix+nayywW6MdqXAI0lX2kWKk2I6p7EXRJ1J5K4+6VtGtrJlJ5cpVLoTONiQrGPKZGV5IQS5TdxTFQhCNIhCEIAEITnF0gAGR6qyTEsuYuceJHU7FU8bYSbc0cdRK+o58Jj6iSpe8Wqfe2EMIhhGqlYdWA+Mr7vbdunt16S++oo/nMyVZz92LLkYW3ZPqN4yK9QZ5zP3W/Vmv+3U/d4m/hBlfV9Idt9kVX+7TP+bERKhqJvEGWIOC/wAjZCuJ0MDymFff0n8nb1Pe7U0/mYhN7rpj6qUV+9UZv4VEktNX52Xmh6pN7J/J/g9DprKH0h2JayJHNXU+YKf5pQHbl0Bl7inSH5tHPzqOfpKrbe2e0t2xe1qjDhbh9RUYKwJGKaDXTI15iXaFHKu83XX8FHVU5KLTx8vyJ3ZuUNOmlVQcDGCvFnxxI+9tGlTIanT4QCpycjOGBwoPu6R/da+pOvZ1QpCtycAj368jLXe/Z9stB+yWmGZDjhUZ5f4ugkHLs9ZlPL25Z5mIo4PRbdvxa45EA/KMV3mN2FvZVFnRZhxrwgZTPEvD6p4kPtajmuvh1l9Ybdp1wCrDz/vWJqQcYqL5Y+RvUKUuFSJy1MxaqYimuDJErxjcbJ2BGjoMaxFAyxB2EyVx5ZJp1ZFQx+msv0m+RVmupYUwcR3t5HVtMRSGakZWWCo0SqdTMcjFFY/LcG2si2EIQkjhwtGXwGzEX+AOI9JRVtsBFZzjCgkk8gOcHjJKMXJ2QrfXexbKgHyMtoveT3AdTPLavpTvWJxwAa6Nk494H9ZX7V28+0Lhq9T2FylBOiJ1bHLiPU/0EoruiVYj+/8ArKUpKU2rm9pdJw0FUkvz66WNK++V5UH/AJhU+5SBPm5MhXG0q7+1dXB9zBB5LKOncES0ta6N7Q174ipBxz/CNKhR0tTZZ8X+SJWtgfaLt38bkmJp21Ma8A8s/WW1Wgo+znx6SI7jGAs4qjZbjpqK2gvkiKwxyGPcAJBrXZzJlzcHlpK+qM9ZaprqZevnw4puwG+YdZa7I2kFyz8l1wOZ8PjKM05LooOFenrrk+ElVpxlGxmUtVXjxO/Il3921Vy1TJI5KpwlMdxOOfzi6e1SlOoo1DoykMckZXGVJ1gLHipmpkCmhOS2fWc68KqDl26k5AAI16SP+A1HHIDkVVVAZsk40GvQxCVNrheyMaVSUpcUmWm7NGnXqOKihuo1IPwIIM3zbn2YpFuyAIXPEzM/CccwKhZc+8TNbE3NFSmHDNTYaBkI+YOhlwNy7hwVa+fgA1HYjOPi+JhautGpV7lVxXNZ/jBKmjJbOvqqW7KmGSnUdB35JLDXx15jmRJFsxqAVaTFW6455HQjk3xkK2Ru0qWtME/6wHZzjOKYKqCfFmJkbatPswzUn0D8GQdHCKqlvH1wwzNPhUp2W7z5Pr4mno9dKk+GeY/bwNvsXfQphbgaf4wCV/WHNfmPETcWtytRQyMGB5EEHynhezLxm0YnTkesutn7Wq27FqTFT1AHEjH85OWfEYPjE1dGlLGGbToLUU1Vo8+T9eup7DwwCTM7C9IVKoAtwOxblxE5pE/f+yfBseBM1qgEZHKK7Hh3MqfFB8MlYQqx+i0RDMZFWeBMsligjiHWRKNUyVSGs0qcr7FSSsS1nYlBpFS8hIQhCdAzu8VYr1mC372jwbPfHOoRT+Dc/wB0NNvvbQY0GemAWXodAddRnppn4zyLfO/7S1UDpVHEDoyngYYYdDr886gwlbhGxdtiv2SoCjPQY+PP6ztzQ5585Bo3Mli4011EypRkpXPd0XCUEo7WsV9xaY1EYSqQev8AOWbDukerbhuXOPhU5MpajQtPjo4fQct9on3iLdsnIla9Ir/X+scp3GOc66a3iQo61p8FZD1alkf3rIrW2PjJ9Mgwq2+nPTv7pxTtgZX0kavfRWOoz1i1XQjv+slm2H/aMChgxvGmZ0tJODytyfsvbIWmlJwOEVVbUctcnzOJ6BQuaRv0YBQr0l4Tge0pYEeTJ5zy+rSDeB7+h8DJdDazIoV8jh1Ru4+/umdqtEquYYve/nzMevpJUndZR6rdbHqKxe1dVJ1NN89mT3qRqnkR4CU+2drX9OmUZaFPj04hV4zjwUKD54lJbekUqmDniA5/zzKW825VuWIBPraM3RVPMDxI0mbp9BWUv3Yqy5v1nzK8YyqNRgsscs7INbM/Gwao7nIxqo9UE6Z1IbrIP+j9NSWA0A5AfCWKucBRyAAA8ANIGicc5rKbTedz2FD2ZQpxjxRuyFSXHIYkpWPQxAQ55zqsfCdk7mlGKirIQaxzpLHYu9Ve20pv6vWm2TT+A50/1dPAyKdeY8ow9A92kE08NCq1CNVd5Hqu7m/VK4ISp+KqHkrEYc/mNyb3c/CaxKc+fOIAY5jqCMgzTbvekKva4U/jqX+Co3rqP+HVOvwfPvE4qSMHV+z5w71PK6c/79YPYlpyZSSU+7e9Vter+Jf1wMtTccNVPenUfnDI8ZfBZdp0rZMGTezOrOwhLKFhCEIAQrqy4s5PqkEY988q343Q4kYrow5EdQNQD3j6Z9+fWrwHGkoNqW3EhBkZbDIOzyfOPERocgjQjuj9C711mk3o2DiozAYMydagQYpWlhmjCpUpWlB3XrctVqd0c6SmpVSJYUbjIiZ07G5pfaKq4lhkngBGshXFoRy8pLBi1PfIKTiy3W09Ous79SrpXBXn/wBZYUL3SN3FnnXrIJBU66Rto1EZfHX0TtLMS5bDchjw8Y32HeJHtrvvlxa1eLSV53ga1OpTrRuivNv4QFvz0/pLWseE6KDGGuM84tVGxqpx3sQWtF/wL5R6mp5AYHdoBB2yR3Qkm29zsacI5ikiwt6S49dh8NY3XpqeT/KRAD0hxY5kRXDm9yVrCnpfnCNtb+IiHuVHWMNtFRyMdGEnsKnXpQ96SRI4DDjPjIX+kO4E/CDXx7j8hGdnIT+v0/8At9GSXEbxIxvj+b8Wz9BAVmblr7kYyag1uV566i/d39dbE+hUKsGUkMpyrKxV0PejDVTPQt0/SpUp4S8zVp/74D8Yg76qD21/OUZHdPOKWy7h/ZR/JV+pllsjdG7r1OzpDDcmY1WCppyYqvPX2Rk66jEIvhdk/IoayVCtBylBp9fW59F0a6uoZCGVgCrKQQQdQQRzEcmL3U9G1K3tlp3WK7jOctU7NQTkIiFsYHfgZyZr7W1SmipTUIigKqqMKoHIADkJdPNjsIQgA0UOZSbTpkGXzSJcIDzletJpYJw3PPtvbI4wSOcwW0tkDUEYM9e2hanpymU2vsvOdNP75zPVfOS5C6yjyi8sSh18/wCv9ZFVipm4vdmZGG+BmY2hssoeWn98pdpV1LDGSp8XehuJt7jIkym2ZSaiSre75A+clOnzRpaP2jZ8FQthjkYiraAjvjlKuGAB08e+Oqekp3cWegfDUjnKKSrSK8uUctrwjkfhLSva5H1lLd0OFtMYlmE1UVmYepoz0j7Sk8dOn9Fqu1ARqYltpIPHyldZbIqVclByGTz5eGBrLe03JqsoL+pnoefP5Q7GCyJXtTUPCil4kFtsjog+J/pGn2wx6ge5ZpLfcHvJPyltablU17vLJnP2lyEy1epl7015f1YwH4S78i7e4f0zHF2fVb7DfrNieo0N3qY6E/33CS1tKFPmEH3iB9YdrFbIrSm5e/Jv18bnltHdysfsqPgWk+juVWbv+CAT0mld0/s6/cRm+agiSKdRj7NOofgij95gflI9rJkOJLZevI8/t/R1UPtE/FsfSWFH0YKebAeZ+s2jJUHNaafpKvD9F/nOJc9O2pk91KjVrn9xj9IJzZHtbcl8jP2noyojmxPuE0ezdwrdceqTOpWqZ9WntCr92lb2y+dYIwjosLqpyswB/wDK2jWbzp0g6nzjo077i5ameyY9tqjRo9nQQpSerktUYqvY0VwKlQFtOPLKi5+0+dQpEs9nX9pSQJb4ZVGB2CPW9+WphsknUknJJJMpN19i1Tc3FUi0ThqJRK0rdiMUkDHgdmGPWqsCSpJK+AE28eopFZyb3Y3QrcShsMuejDDD3jpHIQkiIQhCAHGEj1UkmJZIuceJHUyor0cSnv7HIyOXdNLXoytrUZhamhKLui3TmjA7TscdNPpKetYgjDajp4T0DaGzeLkJl76wKEnGndK9OtyLaXNHne2NjlGJA0lO6YnpdW1DDBGR8xMptrYhpnKjKma2n1V+7I7OnGrlYZT2113y2t7kEaylej1EVRuMSzUpqexa0msnQfBU2Lm4rkLn+zKdssQO8x6tdZETswZroD3zlOHBFs77Q1UaslGLweh+i8U3FSk3tAca/Rh8CR+1NjX2eB0+U853CrintIDOAWZT7ijN9QPKev3NShzLk+6cnFSMicmpGWq0W04MfFS3kARFU9lVG+03wCr/ACJ+cuH2lSX2VJ98rNob4Cnj1crn1ihDMg6MUHrFfEA4iVFdQuztPd4t7SE/pKhI8st9JOt9gcPLs1+6hJ8wV+kh09vFwGTicNqCisVI6ENgKR45i/wmu3s02/WYD+HinVboRz1LMbNA51G+HAv+Un5xRt6XUk+93YeROJQ3F0V/KVreme53BPkWU/KJp1lP+2rVP0FtUcea0m/ijE3yRFrqzQUuxT2EUfdRR9BHam2kT22Cj89go+cz62nFytb2p+kdaa/s1Kw/hjlHZNwDmlY2lM/4qlbLeVKif4pNKRG6LVd7KH2W4/0avW/5QaS6W8TN7FvcN3fi1p/850xKv/QW0n53VtRH/CtWqEfrVqn8of8AgW4f8rtS9PeKXZUB8Ai6RsUxbaLLdirU7S5RqXZqKpfJqKzcVULU4MKMaBgc8R9oTQTD7P3CpLcVUqXF859SovFeVl41K8B4uzKksGTGe4pNrSphVCjOAABkljgDGrHUnxOsaRFwhCABCEIAEIQgBwiRa9GS5wiLqQU1ZnU7FHXpSsvLAP75ori3ldWozzeq00oO6L9KpcxF7s4oxI5d0g1bYOCMaTbXVoGGsz13s4o2QNJXp1eT3Lasefbb2AaZ4k5dZQPRzy59RPV61sGB094mM3g3eKHjQe+a+m1V+7IZiatJevyZF9DJOzj+NB7tY3cLk9x6xNs5DYH2tPOajzEy5rhqWNNujbNUvFI6l2+AVh/mXznqY3eZsFi3LlxuB+yDiZb0abN/G1amNEAor7zh6nyFMfAz0ittJUGvCvQcRA+pldxTdzk5NOxT0d2E6gH3gE+Zljb7IVfZWNvvGnRwfugt/CDI1XeHuFQ/q8P8ZWHdRC8mVu07L8Cro4ZqdtcVAlZVKgUqz6U6y5B4UZvVYDGpDd8uzsah9scf6Rnq/KoSJm957vt7SvTK+1TbGW1BUcakAA65UdY1sPeCrWtaL5XJQZ9Ukll9ViSWxqQek65q1wUXexsaFOlT9hFX7iqn0EeN8O7z1mTHatzeofdwr/AAfnHk2Az80LfeLP8AxEyPaPkDjYvLjeOmntVKa+9lB8jIz72J9k1H+5TqN8wuPnI67CFMZYpSHjw0x/KMNtOxQ4e7ok9yN2p8qeTOpzYKKJg3jqH2KFU/falTHx9csPKP2+0LpuSUE99SrVPkET6yoq762VP2FrVT4U+Af/qVlfd+lMp+Tt6adxrVsH9lRg+c7xpbtD1pqsldQdvjg021ti3VQLWFc9rS9hKC9jxqSpqUmaq7rhgo1I0IXumfff65oV0RlZ1qKzolcUUrEISKg7SgxVWUgjhdF1BGZWNvhtK70oirwn/21DgX/wC6tkfEESRsncq9YuSiUDV/KOzGvXf71R8/UjQaaScqja7qYQ06jL9yUbeN/tj6no+xNs07qitWnnByCCMMrA4ZWHQggiT5V7u7CS0oCkmupZidSzMcsxPUky0liN7ZKcrXdtghCE6RCEIQAIQhADjLmQbm2xJ84RFVaSqKzJRk0UNSlIle2B5iXlxbY5SFVozzup0ji8F2nWM5cbLxqOUh1LEOCMTTmlGhYjpK9LivksOZ5Pt/dLmyDUazF6rUGmCDyPf3T6GvdicYyOY+c85323NVaNS4GV4MFsDPMgZ8Brqek3dPUdrMTOanvuvqa3dqxNK0pqmTkcRYfaZvWZviSZ27uVX8pVRfvOo+pnk9LeQmkqsWONMZLD3+scCSLPZN3X1oWlVgeTdmVX9rAHzkuCXMd2VBLidReCTbN9W3itRzuFb7nFU/hBkV97rYchWf3U+H+MiU9r6M9p1Oa0aQ/PqKSPgnHLi19DFwfyt6q94pU2b5kp9Idn8UQc9NHbifkl/L+w0++NPGlu5z/vKtNB+6HlDu5vi1tarTUW44S+DUFR21ct7IZRjWbm19C9oNa1W4qnxZUHkFz85G3A3RtDUvqdW3p1Ht7p0Q1BxkUiM0hhtOja41kkkk/wAfkTKrS4k1F+b/AAkZep6R67HC18HuoW9NT+8rn5xdOvtG45U9o1Qf8b1aSHyKLParSwp0hinTRB3IioP3QJKEE/H14WD9RbaEV5X+7Z4taeji/qnJoW9LxquKjfugn5zQWfokrH8tdgDupUgPm5P0npYihGRpxe6IvWVuTt4Y+1jG2XootF/KGtV+/VYD9lOEfKX+zt1rWhrRt6KHvFNeL9rGZaCdj4xS2RXnUnP3nc4BOwhJiwhCEACEIQAIQhAAhCEACEIQA4RGKtv3SRCQnBTVmdTsVdS3iVoy1K5jZoCUZaJXuhqqshdnpI7UuenPy8pbrSE6UB6Tr0d+djiqWMLt3cK3usMF7CquqVaAFNgeYJC4DYOvf3ETR7I2fUSiiVahquowajAKz9xIHXGBnrjPWWhtli1TE7DTS2m7oHNchhaOIGPMI2yxvZqOxG9xqYOjcfge8FRW0p7QpIyHp21McOPeeFx76i9833DM9vvuh+HW4VTwV6R7Sg+o4XHQkagHA1HIhT0kYrJ1miEWJht0/SCGb8F2h/q93TwrdphUqnoytyDHu5HOVJzgbxVnVSZy5wRQnQJ2PjGxG4QhCMOBCEIAEIQgAQhCABCEIAEIQgAQhCABCEIAEIQgAQhCABCEIAE5wzsIAcxOwhACk3l3Otr9OG4p5IGFdfVqJ91u7wOR4TEn0ebTs/8A0+/LUx7NOqSMDPLhIdD5LPUYQApN0ri8agRf00SqrYzTZWWouBh8AnhPMY8M6cpdwhAAhCEACEIQAIQhAAhCEACEIQAIQhAAhCEACEIQAIQhAAhCEACEIQAIQhAAhCEACEIQAIQhAAhCEACEIQAIQhAAhCEA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29704" name="AutoShape 8" descr="data:image/jpeg;base64,/9j/4AAQSkZJRgABAQAAAQABAAD/2wCEAAkGBhQSEBQUEhQUFRUUFxYVFBgVFBQUFBUVFxQXFBQUFRQXHCYeFxkjGRQVHy8gIycpLCwsFR4xNTAqNSYrLCkBCQoKDgwOGg8PGiwkHyQsLCksKSwvKSwsLCwpLCosLCwsLCwpLCwpLCwsLCwsKSksLCwpLCwsLCwpKSwsLCwpKf/AABEIAOEA4QMBIgACEQEDEQH/xAAcAAABBQEBAQAAAAAAAAAAAAAAAgMEBQYBBwj/xABJEAACAQMBBQQHAgwCCAcAAAABAgADBBEhBQYSMUETUWGRByIycYGhsUJyFCMzYnOCkqKywdHwUsIVJENTY7Ph8RY0NVRkk6P/xAAaAQACAwEBAAAAAAAAAAAAAAAAAwIEBQEG/8QAMREAAgEDAgMFBwQDAAAAAAAAAAECAxEhBDESQVETInGB8AUyYZGhsdEUI8HhQlLx/9oADAMBAAIRAxEAPwD3GEIQAIQhAAhCEACEIh2nG7AKM5G+0ga4kONHbDvFOcYjFSpmINYCRdVI7wkyEi0rqSQ0nGalscasdhEGqO+HajvneJdTguE4GnZIAhCEACEIQAIQhAAhCEACEIQAIQhAAhCEACEIQAJzinGMTxSLYHXfEYqPCu0i9prK1SrZ2GRiOtUjRMSagialXulWU0MUTlSvGO2iSYjMozqtssxgiQtxiLW7JPOQWfE7SrRS1LTtck6OLlh20WlSQ1eSactRqcQiUbEym0kqZV3W0UpUy7HQY0X1mZiQqoijVmZiAB1JETZ7UrAqbigtJHICla3asrE4VaoCBVJJAyrMMkDOoJ1KErrDK0i4hEVaoVSzHAGp/wC3WR7a/wCI4am9POq8fD6w644WOD4HB8NDi0QJcIQzAAhOEznFOXAVCEJ0AhCEACEIQAIQhAAnDOxLTjAQ0ZNSKYxl0lacrDEiLWrEkxoPFOI00yZ1HctxSsdNWJLxJMQWld1BqgdLRDVJzijdQytOb3HRicc5jiCNUxFs2NTyGpPdK6f+Qx9BO0Nq07ek1WswVF6nqegA5knuExjbevtoE/g+Lah/vHGajDoVTp/esobnap2lfAnJoUyexToQDg1GHUn+g6HOvs7WnTpAVKa+qNTgMznq+cZyeffrLGol2EUpK8um6XlzfjdL6mRUrcUnbkZyruyrVgtW7r1MIXYmoR63EAnCNccqh590s6e6OFIpXd2vEMaViyH3qRgx/ZgoXNduzDYNMr63FkPTfUetryqg/AxrbFncUGpVaTYo0WL1QTjjGgCY+1k5UDvcRfb1+NQU3F/FJfTxwITbzyJ+yd+rqklI3gWtSZFqGrTThenkD8tTGhUE+0vLGSNJtb3aK1LYVqZB4Gp1AQegdeLBHQoWHuaeZbd2XdC0pjKUPUpox42XhwVI43HsjIIPTJA5ayRujdVFuTYrwslQ06p4WDLSpq4euuh0DFQFHTtu4TW0mrqOSu75aa+HX6+Fvr09cqNGmaKqNGqhmvORJIcWr3xyRUaSUEISbBocXlOzgnZYIBCEIAEIQgAQhCABEsZ0xmq8hOVkdRHrGMNViqxkfMzak8liKwceNmKqNGiZn1LXLEUIeIMUxjLPKM3YtQVxU4REgwDSF0MsdEot/L00rCrw6M4FMfrsFPyJl6kzHpIH+q0/0ynyR2/lGUlecb9V9xNeVoMy25tIB+P7GlMHuwOZ95/vWajbN72YHDjPTumc3Fu1VFpvgcYJGeRz7+cN9VCkFG9w1IJ6AYI/nO16Xba3hl/1GE/dwO7I3ops7034qYZzUDp7VGodGbkfUJJOoIHEwI4TNbR2czslWrXa4VCHpgLTSjxD2ahFMfjGHQk4B1Alfu96N6H4MrVuLtT63aU3em6noVOdD8p19wGViUvq6gnqlMuffUGCx8TGVqNOXepT4fFXv8VzVy3TpyaLraV4tOmXqsqoBqWOB7tefukLczZf417rshRVl7OinAEPZ8XG1R1AHCXIXTmAo75zZ+6FCm4qVDUuKi+y9dzU4T3op9VT8MzSpWEr6anGlLEr/Hb5L+X8ix+nayywW6MdqXAI0lX2kWKk2I6p7EXRJ1J5K4+6VtGtrJlJ5cpVLoTONiQrGPKZGV5IQS5TdxTFQhCNIhCEIAEITnF0gAGR6qyTEsuYuceJHU7FU8bYSbc0cdRK+o58Jj6iSpe8Wqfe2EMIhhGqlYdWA+Mr7vbdunt16S++oo/nMyVZz92LLkYW3ZPqN4yK9QZ5zP3W/Vmv+3U/d4m/hBlfV9Idt9kVX+7TP+bERKhqJvEGWIOC/wAjZCuJ0MDymFff0n8nb1Pe7U0/mYhN7rpj6qUV+9UZv4VEktNX52Xmh6pN7J/J/g9DprKH0h2JayJHNXU+YKf5pQHbl0Bl7inSH5tHPzqOfpKrbe2e0t2xe1qjDhbh9RUYKwJGKaDXTI15iXaFHKu83XX8FHVU5KLTx8vyJ3ZuUNOmlVQcDGCvFnxxI+9tGlTIanT4QCpycjOGBwoPu6R/da+pOvZ1QpCtycAj368jLXe/Z9stB+yWmGZDjhUZ5f4ugkHLs9ZlPL25Z5mIo4PRbdvxa45EA/KMV3mN2FvZVFnRZhxrwgZTPEvD6p4kPtajmuvh1l9Ybdp1wCrDz/vWJqQcYqL5Y+RvUKUuFSJy1MxaqYimuDJErxjcbJ2BGjoMaxFAyxB2EyVx5ZJp1ZFQx+msv0m+RVmupYUwcR3t5HVtMRSGakZWWCo0SqdTMcjFFY/LcG2si2EIQkjhwtGXwGzEX+AOI9JRVtsBFZzjCgkk8gOcHjJKMXJ2QrfXexbKgHyMtoveT3AdTPLavpTvWJxwAa6Nk494H9ZX7V28+0Lhq9T2FylBOiJ1bHLiPU/0EoruiVYj+/8ArKUpKU2rm9pdJw0FUkvz66WNK++V5UH/AJhU+5SBPm5MhXG0q7+1dXB9zBB5LKOncES0ta6N7Q174ipBxz/CNKhR0tTZZ8X+SJWtgfaLt38bkmJp21Ma8A8s/WW1Wgo+znx6SI7jGAs4qjZbjpqK2gvkiKwxyGPcAJBrXZzJlzcHlpK+qM9ZaprqZevnw4puwG+YdZa7I2kFyz8l1wOZ8PjKM05LooOFenrrk+ElVpxlGxmUtVXjxO/Il3921Vy1TJI5KpwlMdxOOfzi6e1SlOoo1DoykMckZXGVJ1gLHipmpkCmhOS2fWc68KqDl26k5AAI16SP+A1HHIDkVVVAZsk40GvQxCVNrheyMaVSUpcUmWm7NGnXqOKihuo1IPwIIM3zbn2YpFuyAIXPEzM/CccwKhZc+8TNbE3NFSmHDNTYaBkI+YOhlwNy7hwVa+fgA1HYjOPi+JhautGpV7lVxXNZ/jBKmjJbOvqqW7KmGSnUdB35JLDXx15jmRJFsxqAVaTFW6455HQjk3xkK2Ru0qWtME/6wHZzjOKYKqCfFmJkbatPswzUn0D8GQdHCKqlvH1wwzNPhUp2W7z5Pr4mno9dKk+GeY/bwNvsXfQphbgaf4wCV/WHNfmPETcWtytRQyMGB5EEHynhezLxm0YnTkesutn7Wq27FqTFT1AHEjH85OWfEYPjE1dGlLGGbToLUU1Vo8+T9eup7DwwCTM7C9IVKoAtwOxblxE5pE/f+yfBseBM1qgEZHKK7Hh3MqfFB8MlYQqx+i0RDMZFWeBMsligjiHWRKNUyVSGs0qcr7FSSsS1nYlBpFS8hIQhCdAzu8VYr1mC372jwbPfHOoRT+Dc/wB0NNvvbQY0GemAWXodAddRnppn4zyLfO/7S1UDpVHEDoyngYYYdDr886gwlbhGxdtiv2SoCjPQY+PP6ztzQ5585Bo3Mli4011EypRkpXPd0XCUEo7WsV9xaY1EYSqQev8AOWbDukerbhuXOPhU5MpajQtPjo4fQct9on3iLdsnIla9Ir/X+scp3GOc66a3iQo61p8FZD1alkf3rIrW2PjJ9Mgwq2+nPTv7pxTtgZX0kavfRWOoz1i1XQjv+slm2H/aMChgxvGmZ0tJODytyfsvbIWmlJwOEVVbUctcnzOJ6BQuaRv0YBQr0l4Tge0pYEeTJ5zy+rSDeB7+h8DJdDazIoV8jh1Ru4+/umdqtEquYYve/nzMevpJUndZR6rdbHqKxe1dVJ1NN89mT3qRqnkR4CU+2drX9OmUZaFPj04hV4zjwUKD54lJbekUqmDniA5/zzKW825VuWIBPraM3RVPMDxI0mbp9BWUv3Yqy5v1nzK8YyqNRgsscs7INbM/Gwao7nIxqo9UE6Z1IbrIP+j9NSWA0A5AfCWKucBRyAAA8ANIGicc5rKbTedz2FD2ZQpxjxRuyFSXHIYkpWPQxAQ55zqsfCdk7mlGKirIQaxzpLHYu9Ve20pv6vWm2TT+A50/1dPAyKdeY8ow9A92kE08NCq1CNVd5Hqu7m/VK4ISp+KqHkrEYc/mNyb3c/CaxKc+fOIAY5jqCMgzTbvekKva4U/jqX+Co3rqP+HVOvwfPvE4qSMHV+z5w71PK6c/79YPYlpyZSSU+7e9Vter+Jf1wMtTccNVPenUfnDI8ZfBZdp0rZMGTezOrOwhLKFhCEIAQrqy4s5PqkEY988q343Q4kYrow5EdQNQD3j6Z9+fWrwHGkoNqW3EhBkZbDIOzyfOPERocgjQjuj9C711mk3o2DiozAYMydagQYpWlhmjCpUpWlB3XrctVqd0c6SmpVSJYUbjIiZ07G5pfaKq4lhkngBGshXFoRy8pLBi1PfIKTiy3W09Ous79SrpXBXn/wBZYUL3SN3FnnXrIJBU66Rto1EZfHX0TtLMS5bDchjw8Y32HeJHtrvvlxa1eLSV53ga1OpTrRuivNv4QFvz0/pLWseE6KDGGuM84tVGxqpx3sQWtF/wL5R6mp5AYHdoBB2yR3Qkm29zsacI5ikiwt6S49dh8NY3XpqeT/KRAD0hxY5kRXDm9yVrCnpfnCNtb+IiHuVHWMNtFRyMdGEnsKnXpQ96SRI4DDjPjIX+kO4E/CDXx7j8hGdnIT+v0/8At9GSXEbxIxvj+b8Wz9BAVmblr7kYyag1uV566i/d39dbE+hUKsGUkMpyrKxV0PejDVTPQt0/SpUp4S8zVp/74D8Yg76qD21/OUZHdPOKWy7h/ZR/JV+pllsjdG7r1OzpDDcmY1WCppyYqvPX2Rk66jEIvhdk/IoayVCtBylBp9fW59F0a6uoZCGVgCrKQQQdQQRzEcmL3U9G1K3tlp3WK7jOctU7NQTkIiFsYHfgZyZr7W1SmipTUIigKqqMKoHIADkJdPNjsIQgA0UOZSbTpkGXzSJcIDzletJpYJw3PPtvbI4wSOcwW0tkDUEYM9e2hanpymU2vsvOdNP75zPVfOS5C6yjyi8sSh18/wCv9ZFVipm4vdmZGG+BmY2hssoeWn98pdpV1LDGSp8XehuJt7jIkym2ZSaiSre75A+clOnzRpaP2jZ8FQthjkYiraAjvjlKuGAB08e+Oqekp3cWegfDUjnKKSrSK8uUctrwjkfhLSva5H1lLd0OFtMYlmE1UVmYepoz0j7Sk8dOn9Fqu1ARqYltpIPHyldZbIqVclByGTz5eGBrLe03JqsoL+pnoefP5Q7GCyJXtTUPCil4kFtsjog+J/pGn2wx6ge5ZpLfcHvJPyltablU17vLJnP2lyEy1epl7015f1YwH4S78i7e4f0zHF2fVb7DfrNieo0N3qY6E/33CS1tKFPmEH3iB9YdrFbIrSm5e/Jv18bnltHdysfsqPgWk+juVWbv+CAT0mld0/s6/cRm+agiSKdRj7NOofgij95gflI9rJkOJLZevI8/t/R1UPtE/FsfSWFH0YKebAeZ+s2jJUHNaafpKvD9F/nOJc9O2pk91KjVrn9xj9IJzZHtbcl8jP2noyojmxPuE0ezdwrdceqTOpWqZ9WntCr92lb2y+dYIwjosLqpyswB/wDK2jWbzp0g6nzjo077i5ameyY9tqjRo9nQQpSerktUYqvY0VwKlQFtOPLKi5+0+dQpEs9nX9pSQJb4ZVGB2CPW9+WphsknUknJJJMpN19i1Tc3FUi0ThqJRK0rdiMUkDHgdmGPWqsCSpJK+AE28eopFZyb3Y3QrcShsMuejDDD3jpHIQkiIQhCAHGEj1UkmJZIuceJHUyor0cSnv7HIyOXdNLXoytrUZhamhKLui3TmjA7TscdNPpKetYgjDajp4T0DaGzeLkJl76wKEnGndK9OtyLaXNHne2NjlGJA0lO6YnpdW1DDBGR8xMptrYhpnKjKma2n1V+7I7OnGrlYZT2113y2t7kEaylej1EVRuMSzUpqexa0msnQfBU2Lm4rkLn+zKdssQO8x6tdZETswZroD3zlOHBFs77Q1UaslGLweh+i8U3FSk3tAca/Rh8CR+1NjX2eB0+U853CrintIDOAWZT7ijN9QPKev3NShzLk+6cnFSMicmpGWq0W04MfFS3kARFU9lVG+03wCr/ACJ+cuH2lSX2VJ98rNob4Cnj1crn1ihDMg6MUHrFfEA4iVFdQuztPd4t7SE/pKhI8st9JOt9gcPLs1+6hJ8wV+kh09vFwGTicNqCisVI6ENgKR45i/wmu3s02/WYD+HinVboRz1LMbNA51G+HAv+Un5xRt6XUk+93YeROJQ3F0V/KVreme53BPkWU/KJp1lP+2rVP0FtUcea0m/ijE3yRFrqzQUuxT2EUfdRR9BHam2kT22Cj89go+cz62nFytb2p+kdaa/s1Kw/hjlHZNwDmlY2lM/4qlbLeVKif4pNKRG6LVd7KH2W4/0avW/5QaS6W8TN7FvcN3fi1p/850xKv/QW0n53VtRH/CtWqEfrVqn8of8AgW4f8rtS9PeKXZUB8Ai6RsUxbaLLdirU7S5RqXZqKpfJqKzcVULU4MKMaBgc8R9oTQTD7P3CpLcVUqXF859SovFeVl41K8B4uzKksGTGe4pNrSphVCjOAABkljgDGrHUnxOsaRFwhCABCEIAEIQgBwiRa9GS5wiLqQU1ZnU7FHXpSsvLAP75ori3ldWozzeq00oO6L9KpcxF7s4oxI5d0g1bYOCMaTbXVoGGsz13s4o2QNJXp1eT3Lasefbb2AaZ4k5dZQPRzy59RPV61sGB094mM3g3eKHjQe+a+m1V+7IZiatJevyZF9DJOzj+NB7tY3cLk9x6xNs5DYH2tPOajzEy5rhqWNNujbNUvFI6l2+AVh/mXznqY3eZsFi3LlxuB+yDiZb0abN/G1amNEAor7zh6nyFMfAz0ittJUGvCvQcRA+pldxTdzk5NOxT0d2E6gH3gE+Zljb7IVfZWNvvGnRwfugt/CDI1XeHuFQ/q8P8ZWHdRC8mVu07L8Cro4ZqdtcVAlZVKgUqz6U6y5B4UZvVYDGpDd8uzsah9scf6Rnq/KoSJm957vt7SvTK+1TbGW1BUcakAA65UdY1sPeCrWtaL5XJQZ9Ukll9ViSWxqQek65q1wUXexsaFOlT9hFX7iqn0EeN8O7z1mTHatzeofdwr/AAfnHk2Az80LfeLP8AxEyPaPkDjYvLjeOmntVKa+9lB8jIz72J9k1H+5TqN8wuPnI67CFMZYpSHjw0x/KMNtOxQ4e7ok9yN2p8qeTOpzYKKJg3jqH2KFU/falTHx9csPKP2+0LpuSUE99SrVPkET6yoq762VP2FrVT4U+Af/qVlfd+lMp+Tt6adxrVsH9lRg+c7xpbtD1pqsldQdvjg021ti3VQLWFc9rS9hKC9jxqSpqUmaq7rhgo1I0IXumfff65oV0RlZ1qKzolcUUrEISKg7SgxVWUgjhdF1BGZWNvhtK70oirwn/21DgX/wC6tkfEESRsncq9YuSiUDV/KOzGvXf71R8/UjQaaScqja7qYQ06jL9yUbeN/tj6no+xNs07qitWnnByCCMMrA4ZWHQggiT5V7u7CS0oCkmupZidSzMcsxPUky0liN7ZKcrXdtghCE6RCEIQAIQhADjLmQbm2xJ84RFVaSqKzJRk0UNSlIle2B5iXlxbY5SFVozzup0ji8F2nWM5cbLxqOUh1LEOCMTTmlGhYjpK9LivksOZ5Pt/dLmyDUazF6rUGmCDyPf3T6GvdicYyOY+c85323NVaNS4GV4MFsDPMgZ8Brqek3dPUdrMTOanvuvqa3dqxNK0pqmTkcRYfaZvWZviSZ27uVX8pVRfvOo+pnk9LeQmkqsWONMZLD3+scCSLPZN3X1oWlVgeTdmVX9rAHzkuCXMd2VBLidReCTbN9W3itRzuFb7nFU/hBkV97rYchWf3U+H+MiU9r6M9p1Oa0aQ/PqKSPgnHLi19DFwfyt6q94pU2b5kp9Idn8UQc9NHbifkl/L+w0++NPGlu5z/vKtNB+6HlDu5vi1tarTUW44S+DUFR21ct7IZRjWbm19C9oNa1W4qnxZUHkFz85G3A3RtDUvqdW3p1Ht7p0Q1BxkUiM0hhtOja41kkkk/wAfkTKrS4k1F+b/AAkZep6R67HC18HuoW9NT+8rn5xdOvtG45U9o1Qf8b1aSHyKLParSwp0hinTRB3IioP3QJKEE/H14WD9RbaEV5X+7Z4taeji/qnJoW9LxquKjfugn5zQWfokrH8tdgDupUgPm5P0npYihGRpxe6IvWVuTt4Y+1jG2XootF/KGtV+/VYD9lOEfKX+zt1rWhrRt6KHvFNeL9rGZaCdj4xS2RXnUnP3nc4BOwhJiwhCEACEIQAIQhAAhCEACEIQA4RGKtv3SRCQnBTVmdTsVdS3iVoy1K5jZoCUZaJXuhqqshdnpI7UuenPy8pbrSE6UB6Tr0d+djiqWMLt3cK3usMF7CquqVaAFNgeYJC4DYOvf3ETR7I2fUSiiVahquowajAKz9xIHXGBnrjPWWhtli1TE7DTS2m7oHNchhaOIGPMI2yxvZqOxG9xqYOjcfge8FRW0p7QpIyHp21McOPeeFx76i9833DM9vvuh+HW4VTwV6R7Sg+o4XHQkagHA1HIhT0kYrJ1miEWJht0/SCGb8F2h/q93TwrdphUqnoytyDHu5HOVJzgbxVnVSZy5wRQnQJ2PjGxG4QhCMOBCEIAEIQgAQhCABCEIAEIQgAQhCABCEIAEIQgAQhCABCEIAE5wzsIAcxOwhACk3l3Otr9OG4p5IGFdfVqJ91u7wOR4TEn0ebTs/8A0+/LUx7NOqSMDPLhIdD5LPUYQApN0ri8agRf00SqrYzTZWWouBh8AnhPMY8M6cpdwhAAhCEACEIQAIQhAAhCEACEIQAIQhAAhCEACEIQAIQhAAhCEACEIQAIQhAAhCEACEIQAIQhAAhCEACEIQAIQhAAhCEA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7" name="Image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332656"/>
            <a:ext cx="2180219" cy="1296144"/>
          </a:xfrm>
          <a:prstGeom prst="rect">
            <a:avLst/>
          </a:prstGeom>
        </p:spPr>
      </p:pic>
      <p:pic>
        <p:nvPicPr>
          <p:cNvPr id="8" name="Image 7" descr="téléchargem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80312" y="3501008"/>
            <a:ext cx="1368152" cy="1368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Description du projet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Tx/>
              <a:buChar char="-"/>
            </a:pPr>
            <a:r>
              <a:rPr lang="fr-CA" sz="4000" dirty="0" smtClean="0">
                <a:solidFill>
                  <a:schemeClr val="bg1"/>
                </a:solidFill>
              </a:rPr>
              <a:t>Schéma narratif</a:t>
            </a:r>
          </a:p>
          <a:p>
            <a:pPr>
              <a:buClrTx/>
              <a:buFontTx/>
              <a:buChar char="-"/>
            </a:pPr>
            <a:r>
              <a:rPr lang="fr-CA" sz="4000" dirty="0" smtClean="0">
                <a:solidFill>
                  <a:schemeClr val="bg1"/>
                </a:solidFill>
              </a:rPr>
              <a:t>Ville étrangère</a:t>
            </a:r>
          </a:p>
          <a:p>
            <a:pPr>
              <a:buClrTx/>
              <a:buFontTx/>
              <a:buChar char="-"/>
            </a:pPr>
            <a:r>
              <a:rPr lang="fr-CA" sz="4000" dirty="0" smtClean="0">
                <a:solidFill>
                  <a:schemeClr val="bg1"/>
                </a:solidFill>
              </a:rPr>
              <a:t>Élèves = héros</a:t>
            </a:r>
          </a:p>
          <a:p>
            <a:pPr>
              <a:buClrTx/>
              <a:buFontTx/>
              <a:buChar char="-"/>
            </a:pPr>
            <a:r>
              <a:rPr lang="fr-CA" sz="4000" dirty="0" smtClean="0">
                <a:solidFill>
                  <a:schemeClr val="bg1"/>
                </a:solidFill>
              </a:rPr>
              <a:t>Équipes de 5</a:t>
            </a:r>
          </a:p>
          <a:p>
            <a:pPr>
              <a:buClrTx/>
              <a:buNone/>
            </a:pPr>
            <a:r>
              <a:rPr lang="fr-CA" sz="4000" dirty="0" smtClean="0">
                <a:solidFill>
                  <a:schemeClr val="bg1"/>
                </a:solidFill>
              </a:rPr>
              <a:t>   </a:t>
            </a:r>
            <a:r>
              <a:rPr lang="fr-CA" sz="2800" dirty="0" smtClean="0">
                <a:solidFill>
                  <a:schemeClr val="bg1"/>
                </a:solidFill>
              </a:rPr>
              <a:t>réfléchies</a:t>
            </a:r>
            <a:endParaRPr lang="fr-CA" sz="4000" dirty="0" smtClean="0">
              <a:solidFill>
                <a:schemeClr val="bg1"/>
              </a:solidFill>
            </a:endParaRPr>
          </a:p>
          <a:p>
            <a:endParaRPr lang="fr-CA" dirty="0"/>
          </a:p>
        </p:txBody>
      </p:sp>
      <p:pic>
        <p:nvPicPr>
          <p:cNvPr id="28674" name="Picture 2" descr="http://www.laboiteverte.fr/wp-content/uploads/2010/09/carte-monde-pays-drapea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365104"/>
            <a:ext cx="3571597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Intentions d’apprentissage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882808"/>
            <a:ext cx="8147248" cy="4572000"/>
          </a:xfrm>
        </p:spPr>
        <p:txBody>
          <a:bodyPr>
            <a:normAutofit/>
          </a:bodyPr>
          <a:lstStyle/>
          <a:p>
            <a:pPr>
              <a:buClrTx/>
              <a:buFontTx/>
              <a:buChar char="-"/>
            </a:pPr>
            <a:r>
              <a:rPr lang="fr-CA" sz="2400" dirty="0" smtClean="0">
                <a:solidFill>
                  <a:schemeClr val="bg1"/>
                </a:solidFill>
              </a:rPr>
              <a:t>Notions d’écriture      </a:t>
            </a:r>
          </a:p>
          <a:p>
            <a:pPr>
              <a:buClrTx/>
              <a:buNone/>
            </a:pPr>
            <a:r>
              <a:rPr lang="fr-CA" sz="2000" dirty="0" smtClean="0">
                <a:solidFill>
                  <a:schemeClr val="bg1"/>
                </a:solidFill>
              </a:rPr>
              <a:t>      </a:t>
            </a:r>
            <a:r>
              <a:rPr lang="fr-CA" sz="1800" dirty="0" smtClean="0">
                <a:solidFill>
                  <a:schemeClr val="bg1"/>
                </a:solidFill>
              </a:rPr>
              <a:t>schéma narratif, paragraphes, mots de relation</a:t>
            </a:r>
            <a:endParaRPr lang="fr-CA" sz="2000" dirty="0" smtClean="0">
              <a:solidFill>
                <a:schemeClr val="bg1"/>
              </a:solidFill>
            </a:endParaRPr>
          </a:p>
          <a:p>
            <a:pPr>
              <a:buClrTx/>
              <a:buNone/>
            </a:pPr>
            <a:endParaRPr lang="fr-CA" sz="2400" dirty="0" smtClean="0">
              <a:solidFill>
                <a:schemeClr val="bg1"/>
              </a:solidFill>
            </a:endParaRPr>
          </a:p>
          <a:p>
            <a:pPr>
              <a:buClrTx/>
              <a:buFontTx/>
              <a:buChar char="-"/>
            </a:pPr>
            <a:r>
              <a:rPr lang="fr-CA" sz="2400" dirty="0" smtClean="0">
                <a:solidFill>
                  <a:schemeClr val="bg1"/>
                </a:solidFill>
              </a:rPr>
              <a:t>Découvrir une ville étrangère</a:t>
            </a:r>
          </a:p>
          <a:p>
            <a:pPr>
              <a:buClrTx/>
              <a:buFontTx/>
              <a:buChar char="-"/>
            </a:pPr>
            <a:endParaRPr lang="fr-CA" sz="2400" dirty="0" smtClean="0">
              <a:solidFill>
                <a:schemeClr val="bg1"/>
              </a:solidFill>
            </a:endParaRPr>
          </a:p>
          <a:p>
            <a:pPr>
              <a:buClrTx/>
              <a:buFontTx/>
              <a:buChar char="-"/>
            </a:pPr>
            <a:r>
              <a:rPr lang="fr-CA" sz="2400" dirty="0" smtClean="0">
                <a:solidFill>
                  <a:schemeClr val="bg1"/>
                </a:solidFill>
              </a:rPr>
              <a:t>S’exercer à la lecture et à la communication orale</a:t>
            </a:r>
          </a:p>
          <a:p>
            <a:pPr>
              <a:buClrTx/>
              <a:buFontTx/>
              <a:buChar char="-"/>
            </a:pPr>
            <a:endParaRPr lang="fr-CA" sz="2400" dirty="0" smtClean="0">
              <a:solidFill>
                <a:schemeClr val="bg1"/>
              </a:solidFill>
            </a:endParaRPr>
          </a:p>
          <a:p>
            <a:pPr>
              <a:buClrTx/>
              <a:buFontTx/>
              <a:buChar char="-"/>
            </a:pPr>
            <a:r>
              <a:rPr lang="fr-CA" sz="2400" dirty="0" smtClean="0">
                <a:solidFill>
                  <a:schemeClr val="bg1"/>
                </a:solidFill>
              </a:rPr>
              <a:t>Développer des compétences transversales </a:t>
            </a:r>
          </a:p>
          <a:p>
            <a:pPr>
              <a:buClrTx/>
              <a:buNone/>
            </a:pPr>
            <a:r>
              <a:rPr lang="fr-CA" sz="1800" i="1" dirty="0" smtClean="0">
                <a:solidFill>
                  <a:schemeClr val="bg1"/>
                </a:solidFill>
              </a:rPr>
              <a:t>      Exploiter l’information, Mettre en œuvre sa pensée créatrice, Se donner des méthodes de travail efficaces, Exploiter les TIC, Coopérer, Communiquer de façon appropriée</a:t>
            </a:r>
            <a:endParaRPr lang="fr-CA" sz="18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Échéancier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72000"/>
          </a:xfrm>
        </p:spPr>
        <p:txBody>
          <a:bodyPr>
            <a:normAutofit/>
          </a:bodyPr>
          <a:lstStyle/>
          <a:p>
            <a:pPr>
              <a:buClrTx/>
              <a:buNone/>
            </a:pPr>
            <a:r>
              <a:rPr lang="fr-CA" dirty="0" smtClean="0">
                <a:solidFill>
                  <a:schemeClr val="bg1"/>
                </a:solidFill>
              </a:rPr>
              <a:t>Durée: 10 h étalées sur env. 1 mois et demi</a:t>
            </a:r>
          </a:p>
          <a:p>
            <a:pPr marL="578358" indent="-514350">
              <a:buClrTx/>
              <a:buNone/>
            </a:pPr>
            <a:endParaRPr lang="fr-CA" dirty="0" smtClean="0">
              <a:solidFill>
                <a:schemeClr val="bg1"/>
              </a:solidFill>
            </a:endParaRPr>
          </a:p>
          <a:p>
            <a:pPr marL="578358" indent="-514350">
              <a:buClrTx/>
              <a:buNone/>
            </a:pPr>
            <a:r>
              <a:rPr lang="fr-CA" dirty="0" smtClean="0">
                <a:solidFill>
                  <a:schemeClr val="bg1"/>
                </a:solidFill>
              </a:rPr>
              <a:t>1. Recherche individuelle à l’informatique sur une ville étrangère + présentation </a:t>
            </a:r>
          </a:p>
          <a:p>
            <a:pPr marL="578358" indent="-514350">
              <a:buClrTx/>
              <a:buNone/>
            </a:pPr>
            <a:r>
              <a:rPr lang="fr-CA" dirty="0" smtClean="0">
                <a:solidFill>
                  <a:schemeClr val="bg1"/>
                </a:solidFill>
              </a:rPr>
              <a:t>     (1 h)</a:t>
            </a:r>
          </a:p>
          <a:p>
            <a:pPr marL="578358" indent="-514350">
              <a:buClrTx/>
            </a:pPr>
            <a:r>
              <a:rPr lang="fr-CA" sz="2000" dirty="0" smtClean="0">
                <a:solidFill>
                  <a:schemeClr val="bg1"/>
                </a:solidFill>
              </a:rPr>
              <a:t>pays, population, attraits touristiques, climat</a:t>
            </a:r>
          </a:p>
          <a:p>
            <a:pPr marL="578358" indent="-514350">
              <a:buClrTx/>
            </a:pPr>
            <a:r>
              <a:rPr lang="fr-CA" sz="2000" dirty="0" smtClean="0">
                <a:solidFill>
                  <a:schemeClr val="bg1"/>
                </a:solidFill>
              </a:rPr>
              <a:t>plus long que prévu, car peu de connaissances informatiques (enregistrer, recherche sur internet, copier/coller)           procédure informatique</a:t>
            </a:r>
          </a:p>
          <a:p>
            <a:pPr marL="578358" indent="-514350">
              <a:buClrTx/>
              <a:buNone/>
            </a:pPr>
            <a:r>
              <a:rPr lang="fr-CA" sz="2000" dirty="0" smtClean="0">
                <a:solidFill>
                  <a:schemeClr val="bg1"/>
                </a:solidFill>
              </a:rPr>
              <a:t>        </a:t>
            </a:r>
            <a:endParaRPr lang="fr-CA" dirty="0" smtClean="0">
              <a:solidFill>
                <a:schemeClr val="bg1"/>
              </a:solidFill>
            </a:endParaRPr>
          </a:p>
          <a:p>
            <a:pPr marL="578358" indent="-514350">
              <a:buAutoNum type="arabicPeriod"/>
            </a:pPr>
            <a:endParaRPr lang="fr-CA" dirty="0"/>
          </a:p>
        </p:txBody>
      </p:sp>
      <p:sp>
        <p:nvSpPr>
          <p:cNvPr id="4" name="Flèche droite 3"/>
          <p:cNvSpPr/>
          <p:nvPr/>
        </p:nvSpPr>
        <p:spPr>
          <a:xfrm>
            <a:off x="2843808" y="5517232"/>
            <a:ext cx="504056" cy="28803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0242" name="Picture 2" descr="http://railleries.ca/images/300ordinateu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869160"/>
            <a:ext cx="1470082" cy="1484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Échéancier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ClrTx/>
              <a:buNone/>
            </a:pPr>
            <a:r>
              <a:rPr lang="fr-CA" dirty="0" smtClean="0">
                <a:solidFill>
                  <a:schemeClr val="bg1"/>
                </a:solidFill>
              </a:rPr>
              <a:t>2. Activité </a:t>
            </a:r>
            <a:r>
              <a:rPr lang="fr-CA" dirty="0" err="1" smtClean="0">
                <a:solidFill>
                  <a:schemeClr val="bg1"/>
                </a:solidFill>
              </a:rPr>
              <a:t>coop</a:t>
            </a:r>
            <a:r>
              <a:rPr lang="fr-CA" dirty="0" smtClean="0">
                <a:solidFill>
                  <a:schemeClr val="bg1"/>
                </a:solidFill>
              </a:rPr>
              <a:t>. sur le travail en coopération (30 min.)</a:t>
            </a:r>
          </a:p>
          <a:p>
            <a:pPr>
              <a:buClrTx/>
              <a:buNone/>
            </a:pPr>
            <a:r>
              <a:rPr lang="fr-CA" dirty="0" smtClean="0">
                <a:solidFill>
                  <a:schemeClr val="bg1"/>
                </a:solidFill>
              </a:rPr>
              <a:t>     </a:t>
            </a:r>
            <a:r>
              <a:rPr lang="fr-CA" sz="2400" dirty="0" smtClean="0">
                <a:solidFill>
                  <a:schemeClr val="bg1"/>
                </a:solidFill>
              </a:rPr>
              <a:t>connaissent règles, ne les appliquent</a:t>
            </a:r>
          </a:p>
          <a:p>
            <a:pPr>
              <a:buClrTx/>
              <a:buNone/>
            </a:pPr>
            <a:r>
              <a:rPr lang="fr-CA" sz="2400" dirty="0" smtClean="0">
                <a:solidFill>
                  <a:schemeClr val="bg1"/>
                </a:solidFill>
              </a:rPr>
              <a:t>       pas</a:t>
            </a:r>
          </a:p>
          <a:p>
            <a:pPr>
              <a:buClrTx/>
              <a:buNone/>
            </a:pPr>
            <a:endParaRPr lang="fr-CA" dirty="0" smtClean="0">
              <a:solidFill>
                <a:schemeClr val="bg1"/>
              </a:solidFill>
            </a:endParaRPr>
          </a:p>
          <a:p>
            <a:pPr marL="578358" indent="-514350">
              <a:buClrTx/>
              <a:buNone/>
            </a:pPr>
            <a:r>
              <a:rPr lang="fr-CA" dirty="0" smtClean="0">
                <a:solidFill>
                  <a:schemeClr val="bg1"/>
                </a:solidFill>
              </a:rPr>
              <a:t>3. Leçon sur les mots de relation (1h)</a:t>
            </a:r>
          </a:p>
          <a:p>
            <a:pPr marL="578358" indent="-514350">
              <a:buClrTx/>
              <a:buNone/>
            </a:pPr>
            <a:r>
              <a:rPr lang="fr-CA" sz="2800" dirty="0" smtClean="0">
                <a:solidFill>
                  <a:schemeClr val="bg1"/>
                </a:solidFill>
              </a:rPr>
              <a:t>     </a:t>
            </a:r>
            <a:r>
              <a:rPr lang="fr-CA" sz="2400" dirty="0" smtClean="0">
                <a:solidFill>
                  <a:schemeClr val="bg1"/>
                </a:solidFill>
              </a:rPr>
              <a:t>difficulté à utiliser les mots de relation dans le bon contexte</a:t>
            </a:r>
            <a:endParaRPr lang="fr-CA" sz="2800" dirty="0" smtClean="0">
              <a:solidFill>
                <a:schemeClr val="bg1"/>
              </a:solidFill>
            </a:endParaRPr>
          </a:p>
          <a:p>
            <a:pPr marL="578358" indent="-514350">
              <a:buClrTx/>
              <a:buNone/>
            </a:pPr>
            <a:endParaRPr lang="fr-CA" dirty="0" smtClean="0"/>
          </a:p>
          <a:p>
            <a:pPr>
              <a:buNone/>
            </a:pPr>
            <a:endParaRPr lang="fr-CA" dirty="0" smtClean="0"/>
          </a:p>
          <a:p>
            <a:pPr>
              <a:buNone/>
            </a:pPr>
            <a:endParaRPr lang="fr-CA" dirty="0"/>
          </a:p>
        </p:txBody>
      </p:sp>
      <p:pic>
        <p:nvPicPr>
          <p:cNvPr id="4" name="Image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332656"/>
            <a:ext cx="2232248" cy="13863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Échéancier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8358" indent="-514350">
              <a:buClrTx/>
              <a:buNone/>
            </a:pPr>
            <a:r>
              <a:rPr lang="fr-CA" dirty="0" smtClean="0">
                <a:solidFill>
                  <a:schemeClr val="bg1"/>
                </a:solidFill>
              </a:rPr>
              <a:t>4. Texte diagnostique        Organisateur</a:t>
            </a:r>
          </a:p>
          <a:p>
            <a:pPr marL="578358" indent="-514350">
              <a:buClrTx/>
              <a:buNone/>
            </a:pPr>
            <a:r>
              <a:rPr lang="fr-CA" dirty="0" smtClean="0">
                <a:solidFill>
                  <a:schemeClr val="bg1"/>
                </a:solidFill>
              </a:rPr>
              <a:t>    graphique individuel sur schéma narratif (15 min.)</a:t>
            </a:r>
          </a:p>
          <a:p>
            <a:pPr marL="578358" indent="-514350">
              <a:buClrTx/>
              <a:buNone/>
            </a:pPr>
            <a:r>
              <a:rPr lang="fr-CA" dirty="0" smtClean="0">
                <a:solidFill>
                  <a:schemeClr val="bg1"/>
                </a:solidFill>
              </a:rPr>
              <a:t>    </a:t>
            </a:r>
            <a:r>
              <a:rPr lang="fr-CA" sz="2400" dirty="0" smtClean="0">
                <a:solidFill>
                  <a:schemeClr val="bg1"/>
                </a:solidFill>
              </a:rPr>
              <a:t> ne connaissent pas le nom des parties, connaissent le contenu</a:t>
            </a:r>
          </a:p>
          <a:p>
            <a:pPr marL="578358" indent="-514350">
              <a:buClrTx/>
              <a:buNone/>
            </a:pPr>
            <a:endParaRPr lang="fr-CA" sz="2400" dirty="0" smtClean="0">
              <a:solidFill>
                <a:schemeClr val="bg1"/>
              </a:solidFill>
            </a:endParaRPr>
          </a:p>
          <a:p>
            <a:pPr marL="578358" indent="-514350">
              <a:buClrTx/>
              <a:buNone/>
            </a:pPr>
            <a:r>
              <a:rPr lang="fr-CA" dirty="0" smtClean="0">
                <a:solidFill>
                  <a:schemeClr val="bg1"/>
                </a:solidFill>
              </a:rPr>
              <a:t>5. Leçon schéma narratif (30 min.)</a:t>
            </a:r>
          </a:p>
          <a:p>
            <a:pPr marL="578358" indent="-514350">
              <a:buClrTx/>
              <a:buNone/>
            </a:pPr>
            <a:endParaRPr lang="fr-CA" dirty="0" smtClean="0">
              <a:solidFill>
                <a:schemeClr val="bg1"/>
              </a:solidFill>
            </a:endParaRPr>
          </a:p>
          <a:p>
            <a:pPr marL="578358" indent="-514350">
              <a:buClrTx/>
              <a:buNone/>
            </a:pPr>
            <a:r>
              <a:rPr lang="fr-CA" dirty="0" smtClean="0">
                <a:solidFill>
                  <a:schemeClr val="bg1"/>
                </a:solidFill>
              </a:rPr>
              <a:t>6. Explication du projet (15 min.)</a:t>
            </a:r>
          </a:p>
          <a:p>
            <a:pPr marL="578358" indent="-514350">
              <a:buClrTx/>
              <a:buNone/>
            </a:pPr>
            <a:r>
              <a:rPr lang="fr-CA" sz="2400" dirty="0" smtClean="0">
                <a:solidFill>
                  <a:schemeClr val="bg1"/>
                </a:solidFill>
              </a:rPr>
              <a:t>     Exemple d’histoire</a:t>
            </a:r>
            <a:endParaRPr lang="fr-CA" dirty="0" smtClean="0">
              <a:solidFill>
                <a:schemeClr val="bg1"/>
              </a:solidFill>
            </a:endParaRPr>
          </a:p>
          <a:p>
            <a:pPr marL="578358" indent="-514350">
              <a:buNone/>
            </a:pPr>
            <a:endParaRPr lang="fr-CA" dirty="0"/>
          </a:p>
        </p:txBody>
      </p:sp>
      <p:sp>
        <p:nvSpPr>
          <p:cNvPr id="4" name="Flèche droite 3"/>
          <p:cNvSpPr/>
          <p:nvPr/>
        </p:nvSpPr>
        <p:spPr>
          <a:xfrm>
            <a:off x="4788024" y="1916832"/>
            <a:ext cx="432048" cy="43204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6" name="Connecteur droit 5"/>
          <p:cNvCxnSpPr/>
          <p:nvPr/>
        </p:nvCxnSpPr>
        <p:spPr>
          <a:xfrm>
            <a:off x="1043608" y="2132856"/>
            <a:ext cx="3456384" cy="7200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Échéancier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CA" dirty="0" smtClean="0">
                <a:solidFill>
                  <a:schemeClr val="bg1"/>
                </a:solidFill>
              </a:rPr>
              <a:t>7. Choix de la ville + choix des parties </a:t>
            </a:r>
          </a:p>
          <a:p>
            <a:pPr>
              <a:buNone/>
            </a:pPr>
            <a:r>
              <a:rPr lang="fr-CA" dirty="0" smtClean="0">
                <a:solidFill>
                  <a:schemeClr val="bg1"/>
                </a:solidFill>
              </a:rPr>
              <a:t>    (15 min.)</a:t>
            </a:r>
          </a:p>
          <a:p>
            <a:pPr>
              <a:buClrTx/>
            </a:pPr>
            <a:r>
              <a:rPr lang="fr-CA" sz="2400" dirty="0" smtClean="0">
                <a:solidFill>
                  <a:schemeClr val="bg1"/>
                </a:solidFill>
              </a:rPr>
              <a:t>discussion sur stratégies pour prendre décision de groupe en cas de mésentente  - vote</a:t>
            </a:r>
          </a:p>
          <a:p>
            <a:pPr>
              <a:buClrTx/>
              <a:buNone/>
            </a:pPr>
            <a:r>
              <a:rPr lang="fr-CA" sz="2400" dirty="0" smtClean="0">
                <a:solidFill>
                  <a:schemeClr val="bg1"/>
                </a:solidFill>
              </a:rPr>
              <a:t>                                                             - argumentation</a:t>
            </a:r>
          </a:p>
          <a:p>
            <a:pPr>
              <a:buClrTx/>
              <a:buNone/>
            </a:pPr>
            <a:r>
              <a:rPr lang="fr-CA" sz="2400" dirty="0" smtClean="0">
                <a:solidFill>
                  <a:schemeClr val="bg1"/>
                </a:solidFill>
              </a:rPr>
              <a:t>                                                             - pige</a:t>
            </a:r>
          </a:p>
          <a:p>
            <a:pPr>
              <a:buClrTx/>
              <a:buNone/>
            </a:pPr>
            <a:r>
              <a:rPr lang="fr-CA" sz="2400" dirty="0" smtClean="0">
                <a:solidFill>
                  <a:schemeClr val="bg1"/>
                </a:solidFill>
              </a:rPr>
              <a:t>                                                             - choisir chacun</a:t>
            </a:r>
          </a:p>
          <a:p>
            <a:pPr>
              <a:buClrTx/>
              <a:buNone/>
            </a:pPr>
            <a:r>
              <a:rPr lang="fr-CA" sz="2400" dirty="0" smtClean="0">
                <a:solidFill>
                  <a:schemeClr val="bg1"/>
                </a:solidFill>
              </a:rPr>
              <a:t>                                                               son tour</a:t>
            </a:r>
          </a:p>
          <a:p>
            <a:pPr>
              <a:buClrTx/>
            </a:pPr>
            <a:r>
              <a:rPr lang="fr-CA" sz="2400" dirty="0" smtClean="0">
                <a:solidFill>
                  <a:schemeClr val="bg1"/>
                </a:solidFill>
              </a:rPr>
              <a:t>- de choix de villes, car villes non-présentées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Échéancier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marL="578358" indent="-514350">
              <a:buNone/>
            </a:pPr>
            <a:r>
              <a:rPr lang="fr-CA" dirty="0" smtClean="0">
                <a:solidFill>
                  <a:schemeClr val="bg1"/>
                </a:solidFill>
              </a:rPr>
              <a:t>8. Plan en équipe       5 au quotidien </a:t>
            </a:r>
          </a:p>
          <a:p>
            <a:pPr marL="578358" indent="-514350">
              <a:buNone/>
            </a:pPr>
            <a:r>
              <a:rPr lang="fr-CA" dirty="0" smtClean="0">
                <a:solidFill>
                  <a:schemeClr val="bg1"/>
                </a:solidFill>
              </a:rPr>
              <a:t>    (30 min.)</a:t>
            </a:r>
          </a:p>
          <a:p>
            <a:pPr marL="578358" indent="-514350">
              <a:buClrTx/>
            </a:pPr>
            <a:r>
              <a:rPr lang="fr-CA" sz="2400" dirty="0" smtClean="0">
                <a:solidFill>
                  <a:schemeClr val="bg1"/>
                </a:solidFill>
              </a:rPr>
              <a:t>Très bonne compréhension du schéma narratif</a:t>
            </a:r>
          </a:p>
          <a:p>
            <a:pPr marL="578358" indent="-514350">
              <a:buClrTx/>
            </a:pPr>
            <a:r>
              <a:rPr lang="fr-CA" sz="2400" dirty="0" smtClean="0">
                <a:solidFill>
                  <a:schemeClr val="bg1"/>
                </a:solidFill>
              </a:rPr>
              <a:t>Beaucoup d’imagination et d’enthousiasme </a:t>
            </a:r>
          </a:p>
          <a:p>
            <a:pPr marL="578358" indent="-514350">
              <a:buClrTx/>
              <a:buNone/>
            </a:pPr>
            <a:endParaRPr lang="fr-CA" sz="2400" dirty="0" smtClean="0">
              <a:solidFill>
                <a:schemeClr val="bg1"/>
              </a:solidFill>
            </a:endParaRPr>
          </a:p>
          <a:p>
            <a:pPr marL="578358" indent="-514350">
              <a:buClrTx/>
              <a:buNone/>
            </a:pPr>
            <a:r>
              <a:rPr lang="fr-CA" dirty="0" smtClean="0">
                <a:solidFill>
                  <a:schemeClr val="bg1"/>
                </a:solidFill>
              </a:rPr>
              <a:t>9. Écriture, révision et correction       5 au quotidien (1 h)</a:t>
            </a:r>
          </a:p>
          <a:p>
            <a:pPr marL="578358" indent="-514350">
              <a:buClrTx/>
            </a:pPr>
            <a:r>
              <a:rPr lang="fr-CA" sz="2400" dirty="0" smtClean="0">
                <a:solidFill>
                  <a:schemeClr val="bg1"/>
                </a:solidFill>
              </a:rPr>
              <a:t>Chaque personne a sa partie</a:t>
            </a:r>
          </a:p>
          <a:p>
            <a:pPr marL="578358" indent="-514350">
              <a:buClrTx/>
            </a:pPr>
            <a:r>
              <a:rPr lang="fr-CA" sz="2400" dirty="0" smtClean="0">
                <a:solidFill>
                  <a:schemeClr val="bg1"/>
                </a:solidFill>
              </a:rPr>
              <a:t>Présent, pas de dialogues</a:t>
            </a:r>
          </a:p>
          <a:p>
            <a:pPr marL="578358" indent="-514350">
              <a:buClrTx/>
            </a:pPr>
            <a:r>
              <a:rPr lang="fr-CA" sz="2400" dirty="0" smtClean="0">
                <a:solidFill>
                  <a:schemeClr val="bg1"/>
                </a:solidFill>
              </a:rPr>
              <a:t>Difficulté à mettre des détails</a:t>
            </a:r>
          </a:p>
          <a:p>
            <a:pPr marL="578358" indent="-514350">
              <a:buClrTx/>
            </a:pPr>
            <a:r>
              <a:rPr lang="fr-CA" sz="2400" dirty="0" smtClean="0">
                <a:solidFill>
                  <a:schemeClr val="bg1"/>
                </a:solidFill>
              </a:rPr>
              <a:t>Très beaux textes, parce que la motivation est </a:t>
            </a:r>
          </a:p>
          <a:p>
            <a:pPr marL="578358" indent="-514350">
              <a:buClrTx/>
              <a:buNone/>
            </a:pPr>
            <a:r>
              <a:rPr lang="fr-CA" sz="2400" dirty="0" smtClean="0">
                <a:solidFill>
                  <a:schemeClr val="bg1"/>
                </a:solidFill>
              </a:rPr>
              <a:t>       présente   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4" name="Flèche droite 3"/>
          <p:cNvSpPr/>
          <p:nvPr/>
        </p:nvSpPr>
        <p:spPr>
          <a:xfrm>
            <a:off x="3707904" y="1844824"/>
            <a:ext cx="432048" cy="28803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Flèche droite 4"/>
          <p:cNvSpPr/>
          <p:nvPr/>
        </p:nvSpPr>
        <p:spPr>
          <a:xfrm>
            <a:off x="6156176" y="3717032"/>
            <a:ext cx="432048" cy="28803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462</TotalTime>
  <Words>566</Words>
  <Application>Microsoft Office PowerPoint</Application>
  <PresentationFormat>Affichage à l'écran (4:3)</PresentationFormat>
  <Paragraphs>116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Verve</vt:lpstr>
      <vt:lpstr>Diapositive 1</vt:lpstr>
      <vt:lpstr>Contexte de stage</vt:lpstr>
      <vt:lpstr>Description du projet</vt:lpstr>
      <vt:lpstr>Intentions d’apprentissage</vt:lpstr>
      <vt:lpstr>Échéancier</vt:lpstr>
      <vt:lpstr>Échéancier</vt:lpstr>
      <vt:lpstr>Échéancier</vt:lpstr>
      <vt:lpstr>Échéancier</vt:lpstr>
      <vt:lpstr>Échéancier</vt:lpstr>
      <vt:lpstr>Échéancier</vt:lpstr>
      <vt:lpstr>Échéancier</vt:lpstr>
      <vt:lpstr>Échéancier</vt:lpstr>
      <vt:lpstr>Conclusion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Marily</dc:creator>
  <cp:lastModifiedBy>Marily</cp:lastModifiedBy>
  <cp:revision>38</cp:revision>
  <dcterms:created xsi:type="dcterms:W3CDTF">2014-11-30T21:26:56Z</dcterms:created>
  <dcterms:modified xsi:type="dcterms:W3CDTF">2014-12-03T20:20:39Z</dcterms:modified>
</cp:coreProperties>
</file>