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60" r:id="rId3"/>
    <p:sldId id="258" r:id="rId4"/>
    <p:sldId id="256" r:id="rId5"/>
    <p:sldId id="261" r:id="rId6"/>
    <p:sldId id="257" r:id="rId7"/>
    <p:sldId id="264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26E24-72F8-F447-A9F8-34D15ECDAA9A}" type="datetimeFigureOut">
              <a:rPr lang="fr-FR" smtClean="0"/>
              <a:pPr/>
              <a:t>15/01/15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1CF3-2426-F445-80EF-4658778CE91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643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Chalkduster"/>
                <a:cs typeface="Chalkduster"/>
              </a:rPr>
              <a:t>Création d’une histoire</a:t>
            </a:r>
            <a:br>
              <a:rPr lang="fr-FR" dirty="0" smtClean="0">
                <a:latin typeface="Chalkduster"/>
                <a:cs typeface="Chalkduster"/>
              </a:rPr>
            </a:br>
            <a:r>
              <a:rPr lang="fr-FR" dirty="0" smtClean="0">
                <a:latin typeface="Chalkduster"/>
                <a:cs typeface="Chalkduster"/>
              </a:rPr>
              <a:t/>
            </a:r>
            <a:br>
              <a:rPr lang="fr-FR" dirty="0" smtClean="0">
                <a:latin typeface="Chalkduster"/>
                <a:cs typeface="Chalkduster"/>
              </a:rPr>
            </a:br>
            <a:r>
              <a:rPr lang="fr-FR" dirty="0" smtClean="0">
                <a:latin typeface="Chalkduster"/>
                <a:cs typeface="Chalkduster"/>
              </a:rPr>
              <a:t>Dictée à l’adulte</a:t>
            </a:r>
            <a:endParaRPr lang="fr-FR" dirty="0">
              <a:latin typeface="Chalkduster"/>
              <a:cs typeface="Chalkdu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4902"/>
            <a:ext cx="8229600" cy="60549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Objectif:</a:t>
            </a:r>
          </a:p>
          <a:p>
            <a:pPr>
              <a:buNone/>
            </a:pPr>
            <a:endParaRPr lang="fr-FR" dirty="0" smtClean="0">
              <a:latin typeface="Chalkduster"/>
              <a:cs typeface="Chalkduster"/>
            </a:endParaRP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  Soulever l’intérêt des élèves envers la lecture en les amenant à se mettre dans le rôle du lecteur et dans le rôle de l’auteur.</a:t>
            </a:r>
            <a:endParaRPr lang="fr-FR" dirty="0">
              <a:latin typeface="Chalkduster"/>
              <a:cs typeface="Chalkdu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7"/>
            <a:ext cx="8229600" cy="616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lkduster"/>
                <a:ea typeface="+mn-ea"/>
                <a:cs typeface="Chalkduster"/>
              </a:rPr>
              <a:t>ef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halkduster"/>
              <a:ea typeface="+mn-ea"/>
              <a:cs typeface="Chalkduster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56" y="1268852"/>
            <a:ext cx="7638539" cy="558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763456" y="274639"/>
            <a:ext cx="68411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Chalkduster"/>
                <a:cs typeface="Chalkduster"/>
              </a:rPr>
              <a:t>Coin lecture</a:t>
            </a:r>
          </a:p>
          <a:p>
            <a:endParaRPr lang="fr-FR" dirty="0" smtClean="0">
              <a:latin typeface="Chalkduster"/>
              <a:cs typeface="Chalkduster"/>
            </a:endParaRPr>
          </a:p>
          <a:p>
            <a:endParaRPr lang="fr-FR" dirty="0" smtClean="0">
              <a:latin typeface="Chalkduster"/>
              <a:cs typeface="Chalkduster"/>
            </a:endParaRPr>
          </a:p>
          <a:p>
            <a:endParaRPr lang="fr-FR" dirty="0" smtClean="0">
              <a:latin typeface="Chalkduster"/>
              <a:cs typeface="Chalkduster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Chalkduster"/>
                <a:cs typeface="Chalkduster"/>
              </a:rPr>
              <a:t>      Livres présentés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62219" y="274637"/>
            <a:ext cx="8229600" cy="6164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lkduster"/>
                <a:ea typeface="+mn-ea"/>
                <a:cs typeface="Chalkduster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lkduster"/>
                <a:ea typeface="+mn-ea"/>
                <a:cs typeface="Chalkduster"/>
              </a:rPr>
            </a:b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lkduster"/>
                <a:ea typeface="+mn-ea"/>
                <a:cs typeface="Chalkduster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halkduster"/>
                <a:ea typeface="+mn-ea"/>
                <a:cs typeface="Chalkduster"/>
              </a:rPr>
            </a:b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halkduster"/>
              <a:ea typeface="+mn-ea"/>
              <a:cs typeface="Chalkduste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219" y="1732653"/>
            <a:ext cx="4477019" cy="3357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690" y="761989"/>
            <a:ext cx="2499129" cy="333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754" y="3076797"/>
            <a:ext cx="4483065" cy="3362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362219" y="274637"/>
            <a:ext cx="6785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Chalkduster"/>
                <a:cs typeface="Chalkduster"/>
              </a:rPr>
              <a:t>Les enfants profitent des livres présentés</a:t>
            </a:r>
            <a:endParaRPr lang="fr-FR" sz="3200" dirty="0">
              <a:latin typeface="Chalkduster"/>
              <a:cs typeface="Chalkdu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9670"/>
            <a:ext cx="8229600" cy="62617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fr-FR" dirty="0" smtClean="0">
              <a:latin typeface="Chalkduster"/>
              <a:cs typeface="Chalkduster"/>
            </a:endParaRP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Schéma de récit</a:t>
            </a:r>
            <a:endParaRPr lang="fr-FR" dirty="0">
              <a:latin typeface="Chalkduster"/>
              <a:cs typeface="Chalkduster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932" y="1574664"/>
            <a:ext cx="6702608" cy="5026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502052" y="280597"/>
            <a:ext cx="8295772" cy="6306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750" y="3353561"/>
            <a:ext cx="3937074" cy="295267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21599961" lon="10799999" rev="10799999"/>
            </a:camera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052" y="487306"/>
            <a:ext cx="4153476" cy="311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13"/>
          <p:cNvSpPr txBox="1"/>
          <p:nvPr/>
        </p:nvSpPr>
        <p:spPr>
          <a:xfrm>
            <a:off x="4655528" y="856558"/>
            <a:ext cx="414229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 smtClean="0">
              <a:latin typeface="Chalkduster"/>
              <a:cs typeface="Chalkduster"/>
            </a:endParaRPr>
          </a:p>
          <a:p>
            <a:r>
              <a:rPr lang="fr-FR" sz="3600" dirty="0" smtClean="0">
                <a:latin typeface="Chalkduster"/>
                <a:cs typeface="Chalkduster"/>
              </a:rPr>
              <a:t>Commençons notre histoire!</a:t>
            </a:r>
            <a:endParaRPr lang="fr-FR" sz="3600" dirty="0">
              <a:latin typeface="Chalkduster"/>
              <a:cs typeface="Chalkdu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4438"/>
            <a:ext cx="8229600" cy="61583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Voici un </a:t>
            </a: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Exemple du </a:t>
            </a: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Beau travail</a:t>
            </a: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Fait par une de</a:t>
            </a: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Mes élèves!</a:t>
            </a:r>
          </a:p>
          <a:p>
            <a:pPr>
              <a:buNone/>
            </a:pPr>
            <a:endParaRPr lang="fr-FR" dirty="0">
              <a:latin typeface="Chalkduster"/>
              <a:cs typeface="Chalkduster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728" y="1351764"/>
            <a:ext cx="6014721" cy="41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21599971" rev="16200000"/>
            </a:camera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4438"/>
            <a:ext cx="8229600" cy="61583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Voici le </a:t>
            </a: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Résultat de</a:t>
            </a:r>
          </a:p>
          <a:p>
            <a:pPr>
              <a:buNone/>
            </a:pPr>
            <a:r>
              <a:rPr lang="fr-FR" dirty="0" smtClean="0">
                <a:latin typeface="Chalkduster"/>
                <a:cs typeface="Chalkduster"/>
              </a:rPr>
              <a:t>Notre travail!</a:t>
            </a:r>
            <a:endParaRPr lang="fr-FR" dirty="0">
              <a:latin typeface="Chalkduster"/>
              <a:cs typeface="Chalkduster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935" y="1116863"/>
            <a:ext cx="6137065" cy="460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77</Words>
  <Application>Microsoft Macintosh PowerPoint</Application>
  <PresentationFormat>Présentation à l'écran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Création d’une histoire  Dictée à l’adulte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Création d’une histoire  Dictée à l’adulte</dc:title>
  <dc:creator>Kathleen Bourdon</dc:creator>
  <cp:lastModifiedBy>Kathleen Bourdon</cp:lastModifiedBy>
  <cp:revision>1</cp:revision>
  <dcterms:created xsi:type="dcterms:W3CDTF">2015-01-15T15:18:41Z</dcterms:created>
  <dcterms:modified xsi:type="dcterms:W3CDTF">2015-01-15T15:18:57Z</dcterms:modified>
</cp:coreProperties>
</file>