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7EEC5-993E-412D-8136-C452FFD3A006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2AADA-2348-43C8-8FA8-631BCFA3269F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AADA-2348-43C8-8FA8-631BCFA3269F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D806B6-B148-4F45-B2FC-4D9B4FE37B75}" type="datetimeFigureOut">
              <a:rPr lang="fr-CA" smtClean="0"/>
              <a:pPr/>
              <a:t>2014-12-02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93B918-08BA-4643-91D4-6934615F96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23928" y="1412776"/>
            <a:ext cx="4620348" cy="1716040"/>
          </a:xfrm>
        </p:spPr>
        <p:txBody>
          <a:bodyPr/>
          <a:lstStyle/>
          <a:p>
            <a:r>
              <a:rPr lang="fr-CA" sz="5400" dirty="0" smtClean="0"/>
              <a:t>Destinations de rêve</a:t>
            </a:r>
            <a:endParaRPr lang="fr-CA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>
                <a:solidFill>
                  <a:schemeClr val="accent2"/>
                </a:solidFill>
              </a:rPr>
              <a:t>Projet d’intervention en contexte</a:t>
            </a:r>
          </a:p>
          <a:p>
            <a:r>
              <a:rPr lang="fr-CA" sz="2400" dirty="0" smtClean="0">
                <a:solidFill>
                  <a:schemeClr val="accent2"/>
                </a:solidFill>
              </a:rPr>
              <a:t>6</a:t>
            </a:r>
            <a:r>
              <a:rPr lang="fr-CA" sz="2400" baseline="30000" dirty="0" smtClean="0">
                <a:solidFill>
                  <a:schemeClr val="accent2"/>
                </a:solidFill>
              </a:rPr>
              <a:t>e</a:t>
            </a:r>
            <a:r>
              <a:rPr lang="fr-CA" sz="2400" dirty="0" smtClean="0">
                <a:solidFill>
                  <a:schemeClr val="accent2"/>
                </a:solidFill>
              </a:rPr>
              <a:t> année, École St-Michel</a:t>
            </a:r>
            <a:endParaRPr lang="fr-CA" sz="2400" dirty="0">
              <a:solidFill>
                <a:schemeClr val="accent2"/>
              </a:solidFill>
            </a:endParaRPr>
          </a:p>
        </p:txBody>
      </p:sp>
      <p:pic>
        <p:nvPicPr>
          <p:cNvPr id="1029" name="Picture 5" descr="C:\Users\Joanie\AppData\Local\Microsoft\Windows\INetCache\IE\IDJTDHZ0\MC9003893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987824" cy="2817176"/>
          </a:xfrm>
          <a:prstGeom prst="rect">
            <a:avLst/>
          </a:prstGeom>
          <a:noFill/>
        </p:spPr>
      </p:pic>
      <p:pic>
        <p:nvPicPr>
          <p:cNvPr id="1033" name="Picture 9" descr="C:\Users\Joanie\AppData\Local\Microsoft\Windows\INetCache\IE\IDJTDHZ0\MC9003346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97152"/>
            <a:ext cx="1538935" cy="182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Recherche documentaire</a:t>
            </a:r>
            <a:endParaRPr lang="fr-CA" dirty="0"/>
          </a:p>
        </p:txBody>
      </p:sp>
      <p:pic>
        <p:nvPicPr>
          <p:cNvPr id="5" name="Espace réservé pour une image  4" descr="20141114_0900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7239000" cy="40719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41114_09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5468100" cy="3075806"/>
          </a:xfrm>
          <a:prstGeom prst="rect">
            <a:avLst/>
          </a:prstGeom>
        </p:spPr>
      </p:pic>
      <p:pic>
        <p:nvPicPr>
          <p:cNvPr id="5" name="Image 4" descr="20141114_09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284984"/>
            <a:ext cx="5580112" cy="3138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41114_090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6876256" cy="386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20141114_090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83301" y="1277539"/>
            <a:ext cx="4319464" cy="242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20141114_090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4932040" cy="277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499992" y="1268760"/>
            <a:ext cx="4176464" cy="54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1268760"/>
            <a:ext cx="4139228" cy="53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914360"/>
          </a:xfrm>
        </p:spPr>
        <p:txBody>
          <a:bodyPr>
            <a:normAutofit/>
          </a:bodyPr>
          <a:lstStyle/>
          <a:p>
            <a:r>
              <a:rPr lang="fr-CA" sz="4800" dirty="0" smtClean="0">
                <a:solidFill>
                  <a:schemeClr val="accent2"/>
                </a:solidFill>
              </a:rPr>
              <a:t>Analyse de brochures </a:t>
            </a:r>
            <a:endParaRPr lang="fr-CA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Capsule sur le texte persuasif </a:t>
            </a:r>
            <a:endParaRPr lang="fr-CA" dirty="0"/>
          </a:p>
        </p:txBody>
      </p:sp>
      <p:pic>
        <p:nvPicPr>
          <p:cNvPr id="10" name="Image 9" descr="20141114_09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48613" y="1748813"/>
            <a:ext cx="6144682" cy="3456384"/>
          </a:xfrm>
          <a:prstGeom prst="rect">
            <a:avLst/>
          </a:prstGeom>
        </p:spPr>
      </p:pic>
      <p:pic>
        <p:nvPicPr>
          <p:cNvPr id="13" name="Image 12" descr="20141114_090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365104"/>
            <a:ext cx="4067944" cy="22882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/>
              <a:t>Afficher les brochures à la bibliothèque</a:t>
            </a:r>
            <a:endParaRPr lang="fr-CA" sz="4400" dirty="0"/>
          </a:p>
        </p:txBody>
      </p:sp>
      <p:pic>
        <p:nvPicPr>
          <p:cNvPr id="10" name="Espace réservé du contenu 9" descr="20141201_141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</TotalTime>
  <Words>29</Words>
  <Application>Microsoft Office PowerPoint</Application>
  <PresentationFormat>Affichage à l'écran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Opulent</vt:lpstr>
      <vt:lpstr>Destinations de rêve</vt:lpstr>
      <vt:lpstr>Recherche documentaire</vt:lpstr>
      <vt:lpstr>Diapositive 3</vt:lpstr>
      <vt:lpstr>Diapositive 4</vt:lpstr>
      <vt:lpstr>Analyse de brochures </vt:lpstr>
      <vt:lpstr>Capsule sur le texte persuasif </vt:lpstr>
      <vt:lpstr>Afficher les brochures à la bibliothèque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Joanie Villeneuve</dc:creator>
  <cp:lastModifiedBy>Joanie Villeneuve</cp:lastModifiedBy>
  <cp:revision>27</cp:revision>
  <dcterms:created xsi:type="dcterms:W3CDTF">2014-12-01T19:56:23Z</dcterms:created>
  <dcterms:modified xsi:type="dcterms:W3CDTF">2014-12-02T15:04:03Z</dcterms:modified>
</cp:coreProperties>
</file>