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2"/>
  </p:sldMasterIdLst>
  <p:notesMasterIdLst>
    <p:notesMasterId r:id="rId5"/>
  </p:notesMasterIdLst>
  <p:handoutMasterIdLst>
    <p:handoutMasterId r:id="rId6"/>
  </p:handoutMasterIdLst>
  <p:sldIdLst>
    <p:sldId id="256" r:id="rId3"/>
    <p:sldId id="257" r:id="rId4"/>
  </p:sldIdLst>
  <p:sldSz cx="10058400" cy="7772400"/>
  <p:notesSz cx="7102475" cy="93884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448" userDrawn="1">
          <p15:clr>
            <a:srgbClr val="A4A3A4"/>
          </p15:clr>
        </p15:guide>
        <p15:guide id="2" pos="3168"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BBEE9"/>
    <a:srgbClr val="5BA3D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28892" autoAdjust="0"/>
    <p:restoredTop sz="93333" autoAdjust="0"/>
  </p:normalViewPr>
  <p:slideViewPr>
    <p:cSldViewPr snapToGrid="0">
      <p:cViewPr>
        <p:scale>
          <a:sx n="60" d="100"/>
          <a:sy n="60" d="100"/>
        </p:scale>
        <p:origin x="1772" y="248"/>
      </p:cViewPr>
      <p:guideLst>
        <p:guide orient="horz" pos="2448"/>
        <p:guide pos="3168"/>
      </p:guideLst>
    </p:cSldViewPr>
  </p:slideViewPr>
  <p:notesTextViewPr>
    <p:cViewPr>
      <p:scale>
        <a:sx n="3" d="2"/>
        <a:sy n="3" d="2"/>
      </p:scale>
      <p:origin x="0" y="0"/>
    </p:cViewPr>
  </p:notesTextViewPr>
  <p:sorterViewPr>
    <p:cViewPr>
      <p:scale>
        <a:sx n="100" d="100"/>
        <a:sy n="100" d="100"/>
      </p:scale>
      <p:origin x="0" y="0"/>
    </p:cViewPr>
  </p:sorterViewPr>
  <p:notesViewPr>
    <p:cSldViewPr snapToGrid="0">
      <p:cViewPr varScale="1">
        <p:scale>
          <a:sx n="65" d="100"/>
          <a:sy n="65" d="100"/>
        </p:scale>
        <p:origin x="2784" y="4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presProps" Target="presProps.xml"/><Relationship Id="rId2" Type="http://schemas.openxmlformats.org/officeDocument/2006/relationships/slideMaster" Target="slideMasters/slideMaster1.xml"/><Relationship Id="rId1" Type="http://schemas.openxmlformats.org/officeDocument/2006/relationships/customXml" Target="../customXml/item1.xml"/><Relationship Id="rId6" Type="http://schemas.openxmlformats.org/officeDocument/2006/relationships/handoutMaster" Target="handoutMasters/handoutMaster1.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7739" cy="471054"/>
          </a:xfrm>
          <a:prstGeom prst="rect">
            <a:avLst/>
          </a:prstGeom>
        </p:spPr>
        <p:txBody>
          <a:bodyPr vert="horz" lIns="94229" tIns="47114" rIns="94229" bIns="47114" rtlCol="0"/>
          <a:lstStyle>
            <a:lvl1pPr algn="l">
              <a:defRPr sz="1200"/>
            </a:lvl1pPr>
          </a:lstStyle>
          <a:p>
            <a:endParaRPr/>
          </a:p>
        </p:txBody>
      </p:sp>
      <p:sp>
        <p:nvSpPr>
          <p:cNvPr id="3" name="Date Placeholder 2"/>
          <p:cNvSpPr>
            <a:spLocks noGrp="1"/>
          </p:cNvSpPr>
          <p:nvPr>
            <p:ph type="dt" sz="quarter" idx="1"/>
          </p:nvPr>
        </p:nvSpPr>
        <p:spPr>
          <a:xfrm>
            <a:off x="4023092" y="0"/>
            <a:ext cx="3077739" cy="471054"/>
          </a:xfrm>
          <a:prstGeom prst="rect">
            <a:avLst/>
          </a:prstGeom>
        </p:spPr>
        <p:txBody>
          <a:bodyPr vert="horz" lIns="94229" tIns="47114" rIns="94229" bIns="47114" rtlCol="0"/>
          <a:lstStyle>
            <a:lvl1pPr algn="r">
              <a:defRPr sz="1200"/>
            </a:lvl1pPr>
          </a:lstStyle>
          <a:p>
            <a:fld id="{38D6FE3C-34D8-4B4B-9273-D907B0A3B964}" type="datetimeFigureOut">
              <a:rPr lang="en-US"/>
              <a:t>11/29/2014</a:t>
            </a:fld>
            <a:endParaRPr/>
          </a:p>
        </p:txBody>
      </p:sp>
      <p:sp>
        <p:nvSpPr>
          <p:cNvPr id="4" name="Footer Placeholder 3"/>
          <p:cNvSpPr>
            <a:spLocks noGrp="1"/>
          </p:cNvSpPr>
          <p:nvPr>
            <p:ph type="ftr" sz="quarter" idx="2"/>
          </p:nvPr>
        </p:nvSpPr>
        <p:spPr>
          <a:xfrm>
            <a:off x="0" y="8917422"/>
            <a:ext cx="3077739" cy="471053"/>
          </a:xfrm>
          <a:prstGeom prst="rect">
            <a:avLst/>
          </a:prstGeom>
        </p:spPr>
        <p:txBody>
          <a:bodyPr vert="horz" lIns="94229" tIns="47114" rIns="94229" bIns="47114" rtlCol="0" anchor="b"/>
          <a:lstStyle>
            <a:lvl1pPr algn="l">
              <a:defRPr sz="1200"/>
            </a:lvl1pPr>
          </a:lstStyle>
          <a:p>
            <a:endParaRPr/>
          </a:p>
        </p:txBody>
      </p:sp>
      <p:sp>
        <p:nvSpPr>
          <p:cNvPr id="5" name="Slide Number Placeholder 4"/>
          <p:cNvSpPr>
            <a:spLocks noGrp="1"/>
          </p:cNvSpPr>
          <p:nvPr>
            <p:ph type="sldNum" sz="quarter" idx="3"/>
          </p:nvPr>
        </p:nvSpPr>
        <p:spPr>
          <a:xfrm>
            <a:off x="4023092" y="8917422"/>
            <a:ext cx="3077739" cy="471053"/>
          </a:xfrm>
          <a:prstGeom prst="rect">
            <a:avLst/>
          </a:prstGeom>
        </p:spPr>
        <p:txBody>
          <a:bodyPr vert="horz" lIns="94229" tIns="47114" rIns="94229" bIns="47114" rtlCol="0" anchor="b"/>
          <a:lstStyle>
            <a:lvl1pPr algn="r">
              <a:defRPr sz="1200"/>
            </a:lvl1pPr>
          </a:lstStyle>
          <a:p>
            <a:fld id="{E169A89D-734B-4FAD-B6E7-2B864E72E489}" type="slidenum">
              <a:rPr/>
              <a:t>‹N°›</a:t>
            </a:fld>
            <a:endParaRPr/>
          </a:p>
        </p:txBody>
      </p:sp>
    </p:spTree>
    <p:extLst>
      <p:ext uri="{BB962C8B-B14F-4D97-AF65-F5344CB8AC3E}">
        <p14:creationId xmlns:p14="http://schemas.microsoft.com/office/powerpoint/2010/main" val="291920367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7739" cy="471054"/>
          </a:xfrm>
          <a:prstGeom prst="rect">
            <a:avLst/>
          </a:prstGeom>
        </p:spPr>
        <p:txBody>
          <a:bodyPr vert="horz" lIns="94229" tIns="47114" rIns="94229" bIns="47114" rtlCol="0"/>
          <a:lstStyle>
            <a:lvl1pPr algn="l">
              <a:defRPr sz="1200"/>
            </a:lvl1pPr>
          </a:lstStyle>
          <a:p>
            <a:endParaRPr/>
          </a:p>
        </p:txBody>
      </p:sp>
      <p:sp>
        <p:nvSpPr>
          <p:cNvPr id="3" name="Date Placeholder 2"/>
          <p:cNvSpPr>
            <a:spLocks noGrp="1"/>
          </p:cNvSpPr>
          <p:nvPr>
            <p:ph type="dt" idx="1"/>
          </p:nvPr>
        </p:nvSpPr>
        <p:spPr>
          <a:xfrm>
            <a:off x="4023092" y="0"/>
            <a:ext cx="3077739" cy="471054"/>
          </a:xfrm>
          <a:prstGeom prst="rect">
            <a:avLst/>
          </a:prstGeom>
        </p:spPr>
        <p:txBody>
          <a:bodyPr vert="horz" lIns="94229" tIns="47114" rIns="94229" bIns="47114" rtlCol="0"/>
          <a:lstStyle>
            <a:lvl1pPr algn="r">
              <a:defRPr sz="1200"/>
            </a:lvl1pPr>
          </a:lstStyle>
          <a:p>
            <a:fld id="{1D0FF5F4-5691-49AF-9E16-FB22826F7264}" type="datetimeFigureOut">
              <a:rPr lang="en-US"/>
              <a:t>11/29/2014</a:t>
            </a:fld>
            <a:endParaRPr/>
          </a:p>
        </p:txBody>
      </p:sp>
      <p:sp>
        <p:nvSpPr>
          <p:cNvPr id="4" name="Slide Image Placeholder 3"/>
          <p:cNvSpPr>
            <a:spLocks noGrp="1" noRot="1" noChangeAspect="1"/>
          </p:cNvSpPr>
          <p:nvPr>
            <p:ph type="sldImg" idx="2"/>
          </p:nvPr>
        </p:nvSpPr>
        <p:spPr>
          <a:xfrm>
            <a:off x="1500188" y="1173163"/>
            <a:ext cx="4102100" cy="3168650"/>
          </a:xfrm>
          <a:prstGeom prst="rect">
            <a:avLst/>
          </a:prstGeom>
          <a:noFill/>
          <a:ln w="12700">
            <a:solidFill>
              <a:prstClr val="black"/>
            </a:solidFill>
          </a:ln>
        </p:spPr>
        <p:txBody>
          <a:bodyPr vert="horz" lIns="94229" tIns="47114" rIns="94229" bIns="47114" rtlCol="0" anchor="ctr"/>
          <a:lstStyle/>
          <a:p>
            <a:endParaRPr/>
          </a:p>
        </p:txBody>
      </p:sp>
      <p:sp>
        <p:nvSpPr>
          <p:cNvPr id="5" name="Notes Placeholder 4"/>
          <p:cNvSpPr>
            <a:spLocks noGrp="1"/>
          </p:cNvSpPr>
          <p:nvPr>
            <p:ph type="body" sz="quarter" idx="3"/>
          </p:nvPr>
        </p:nvSpPr>
        <p:spPr>
          <a:xfrm>
            <a:off x="710248" y="4518204"/>
            <a:ext cx="5681980" cy="3696712"/>
          </a:xfrm>
          <a:prstGeom prst="rect">
            <a:avLst/>
          </a:prstGeom>
        </p:spPr>
        <p:txBody>
          <a:bodyPr vert="horz" lIns="94229" tIns="47114" rIns="94229" bIns="47114" rtlCol="0"/>
          <a:lstStyle/>
          <a:p>
            <a:pPr lvl="0"/>
            <a:r>
              <a:rPr/>
              <a:t>Click to edit Master text styles</a:t>
            </a:r>
          </a:p>
          <a:p>
            <a:pPr lvl="1"/>
            <a:r>
              <a:rPr/>
              <a:t>Second level</a:t>
            </a:r>
          </a:p>
          <a:p>
            <a:pPr lvl="2"/>
            <a:r>
              <a:rPr/>
              <a:t>Third level</a:t>
            </a:r>
          </a:p>
          <a:p>
            <a:pPr lvl="3"/>
            <a:r>
              <a:rPr/>
              <a:t>Fourth level</a:t>
            </a:r>
          </a:p>
          <a:p>
            <a:pPr lvl="4"/>
            <a:r>
              <a:rPr/>
              <a:t>Fifth level</a:t>
            </a:r>
          </a:p>
        </p:txBody>
      </p:sp>
      <p:sp>
        <p:nvSpPr>
          <p:cNvPr id="6" name="Footer Placeholder 5"/>
          <p:cNvSpPr>
            <a:spLocks noGrp="1"/>
          </p:cNvSpPr>
          <p:nvPr>
            <p:ph type="ftr" sz="quarter" idx="4"/>
          </p:nvPr>
        </p:nvSpPr>
        <p:spPr>
          <a:xfrm>
            <a:off x="0" y="8917422"/>
            <a:ext cx="3077739" cy="471053"/>
          </a:xfrm>
          <a:prstGeom prst="rect">
            <a:avLst/>
          </a:prstGeom>
        </p:spPr>
        <p:txBody>
          <a:bodyPr vert="horz" lIns="94229" tIns="47114" rIns="94229" bIns="47114" rtlCol="0" anchor="b"/>
          <a:lstStyle>
            <a:lvl1pPr algn="l">
              <a:defRPr sz="1200"/>
            </a:lvl1pPr>
          </a:lstStyle>
          <a:p>
            <a:endParaRPr/>
          </a:p>
        </p:txBody>
      </p:sp>
      <p:sp>
        <p:nvSpPr>
          <p:cNvPr id="7" name="Slide Number Placeholder 6"/>
          <p:cNvSpPr>
            <a:spLocks noGrp="1"/>
          </p:cNvSpPr>
          <p:nvPr>
            <p:ph type="sldNum" sz="quarter" idx="5"/>
          </p:nvPr>
        </p:nvSpPr>
        <p:spPr>
          <a:xfrm>
            <a:off x="4023092" y="8917422"/>
            <a:ext cx="3077739" cy="471053"/>
          </a:xfrm>
          <a:prstGeom prst="rect">
            <a:avLst/>
          </a:prstGeom>
        </p:spPr>
        <p:txBody>
          <a:bodyPr vert="horz" lIns="94229" tIns="47114" rIns="94229" bIns="47114" rtlCol="0" anchor="b"/>
          <a:lstStyle>
            <a:lvl1pPr algn="r">
              <a:defRPr sz="1200"/>
            </a:lvl1pPr>
          </a:lstStyle>
          <a:p>
            <a:fld id="{952A89D7-7603-4ECB-ADF6-F6CF2BE4F401}" type="slidenum">
              <a:rPr/>
              <a:t>‹N°›</a:t>
            </a:fld>
            <a:endParaRPr/>
          </a:p>
        </p:txBody>
      </p:sp>
    </p:spTree>
    <p:extLst>
      <p:ext uri="{BB962C8B-B14F-4D97-AF65-F5344CB8AC3E}">
        <p14:creationId xmlns:p14="http://schemas.microsoft.com/office/powerpoint/2010/main" val="29258489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Page extérieure">
    <p:spTree>
      <p:nvGrpSpPr>
        <p:cNvPr id="1" name=""/>
        <p:cNvGrpSpPr/>
        <p:nvPr/>
      </p:nvGrpSpPr>
      <p:grpSpPr>
        <a:xfrm>
          <a:off x="0" y="0"/>
          <a:ext cx="0" cy="0"/>
          <a:chOff x="0" y="0"/>
          <a:chExt cx="0" cy="0"/>
        </a:xfrm>
      </p:grpSpPr>
      <p:cxnSp>
        <p:nvCxnSpPr>
          <p:cNvPr id="3" name="Straight Connector 2"/>
          <p:cNvCxnSpPr/>
          <p:nvPr userDrawn="1"/>
        </p:nvCxnSpPr>
        <p:spPr>
          <a:xfrm>
            <a:off x="3291840" y="0"/>
            <a:ext cx="0" cy="7772400"/>
          </a:xfrm>
          <a:prstGeom prst="line">
            <a:avLst/>
          </a:prstGeom>
          <a:ln>
            <a:solidFill>
              <a:schemeClr val="bg1">
                <a:lumMod val="9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6675120" y="0"/>
            <a:ext cx="0" cy="7772400"/>
          </a:xfrm>
          <a:prstGeom prst="line">
            <a:avLst/>
          </a:prstGeom>
          <a:ln>
            <a:solidFill>
              <a:schemeClr val="bg1">
                <a:lumMod val="95000"/>
              </a:schemeClr>
            </a:solidFill>
            <a:prstDash val="dash"/>
          </a:ln>
        </p:spPr>
        <p:style>
          <a:lnRef idx="1">
            <a:schemeClr val="accent1"/>
          </a:lnRef>
          <a:fillRef idx="0">
            <a:schemeClr val="accent1"/>
          </a:fillRef>
          <a:effectRef idx="0">
            <a:schemeClr val="accent1"/>
          </a:effectRef>
          <a:fontRef idx="minor">
            <a:schemeClr val="tx1"/>
          </a:fontRef>
        </p:style>
      </p:cxnSp>
      <p:sp>
        <p:nvSpPr>
          <p:cNvPr id="4" name="Rectangle 3"/>
          <p:cNvSpPr/>
          <p:nvPr userDrawn="1"/>
        </p:nvSpPr>
        <p:spPr>
          <a:xfrm>
            <a:off x="457200" y="457200"/>
            <a:ext cx="2359152" cy="182880"/>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Rectangle 9"/>
          <p:cNvSpPr/>
          <p:nvPr userDrawn="1"/>
        </p:nvSpPr>
        <p:spPr>
          <a:xfrm>
            <a:off x="457200" y="6854395"/>
            <a:ext cx="2359152" cy="457200"/>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1" name="Rectangle 10"/>
          <p:cNvSpPr/>
          <p:nvPr userDrawn="1"/>
        </p:nvSpPr>
        <p:spPr>
          <a:xfrm>
            <a:off x="457200" y="4736592"/>
            <a:ext cx="2359152" cy="20756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30000"/>
              </a:lnSpc>
            </a:pPr>
            <a:endParaRPr/>
          </a:p>
        </p:txBody>
      </p:sp>
      <p:sp>
        <p:nvSpPr>
          <p:cNvPr id="12" name="Picture Placeholder 11"/>
          <p:cNvSpPr>
            <a:spLocks noGrp="1"/>
          </p:cNvSpPr>
          <p:nvPr>
            <p:ph type="pic" sz="quarter" idx="10"/>
          </p:nvPr>
        </p:nvSpPr>
        <p:spPr>
          <a:xfrm>
            <a:off x="457200" y="685800"/>
            <a:ext cx="2359152" cy="4005072"/>
          </a:xfrm>
        </p:spPr>
        <p:txBody>
          <a:bodyPr tIns="1097280">
            <a:normAutofit/>
          </a:bodyPr>
          <a:lstStyle>
            <a:lvl1pPr marL="0" indent="0" algn="ctr">
              <a:buNone/>
              <a:defRPr sz="2000"/>
            </a:lvl1pPr>
          </a:lstStyle>
          <a:p>
            <a:r>
              <a:rPr lang="fr-FR" smtClean="0"/>
              <a:t>Cliquez sur l'icône pour ajouter une image</a:t>
            </a:r>
            <a:endParaRPr/>
          </a:p>
        </p:txBody>
      </p:sp>
      <p:sp>
        <p:nvSpPr>
          <p:cNvPr id="13" name="Rectangle 12"/>
          <p:cNvSpPr/>
          <p:nvPr userDrawn="1"/>
        </p:nvSpPr>
        <p:spPr>
          <a:xfrm>
            <a:off x="3758184" y="457200"/>
            <a:ext cx="2450592" cy="18288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4" name="Rectangle 13"/>
          <p:cNvSpPr/>
          <p:nvPr userDrawn="1"/>
        </p:nvSpPr>
        <p:spPr bwMode="auto">
          <a:xfrm>
            <a:off x="3758184" y="6854395"/>
            <a:ext cx="2450592" cy="457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5" name="Picture Placeholder 11"/>
          <p:cNvSpPr>
            <a:spLocks noGrp="1"/>
          </p:cNvSpPr>
          <p:nvPr>
            <p:ph type="pic" sz="quarter" idx="11"/>
          </p:nvPr>
        </p:nvSpPr>
        <p:spPr>
          <a:xfrm>
            <a:off x="3758184" y="685800"/>
            <a:ext cx="2450592" cy="4005072"/>
          </a:xfrm>
        </p:spPr>
        <p:txBody>
          <a:bodyPr tIns="1097280">
            <a:normAutofit/>
          </a:bodyPr>
          <a:lstStyle>
            <a:lvl1pPr marL="0" indent="0" algn="ctr">
              <a:buNone/>
              <a:defRPr sz="2000"/>
            </a:lvl1pPr>
          </a:lstStyle>
          <a:p>
            <a:r>
              <a:rPr lang="fr-FR" smtClean="0"/>
              <a:t>Cliquez sur l'icône pour ajouter une image</a:t>
            </a:r>
            <a:endParaRPr/>
          </a:p>
        </p:txBody>
      </p:sp>
      <p:sp>
        <p:nvSpPr>
          <p:cNvPr id="16" name="Rectangle 15"/>
          <p:cNvSpPr/>
          <p:nvPr userDrawn="1"/>
        </p:nvSpPr>
        <p:spPr>
          <a:xfrm>
            <a:off x="7141464" y="457200"/>
            <a:ext cx="2450592" cy="18288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7" name="Rectangle 16"/>
          <p:cNvSpPr/>
          <p:nvPr userDrawn="1"/>
        </p:nvSpPr>
        <p:spPr>
          <a:xfrm>
            <a:off x="7141465" y="6854395"/>
            <a:ext cx="2450592" cy="457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8" name="Picture Placeholder 11"/>
          <p:cNvSpPr>
            <a:spLocks noGrp="1"/>
          </p:cNvSpPr>
          <p:nvPr>
            <p:ph type="pic" sz="quarter" idx="12"/>
          </p:nvPr>
        </p:nvSpPr>
        <p:spPr>
          <a:xfrm>
            <a:off x="7141465" y="2084832"/>
            <a:ext cx="2450592" cy="4727448"/>
          </a:xfrm>
        </p:spPr>
        <p:txBody>
          <a:bodyPr tIns="1097280">
            <a:normAutofit/>
          </a:bodyPr>
          <a:lstStyle>
            <a:lvl1pPr marL="0" indent="0" algn="ctr">
              <a:buNone/>
              <a:defRPr sz="2000"/>
            </a:lvl1pPr>
          </a:lstStyle>
          <a:p>
            <a:r>
              <a:rPr lang="fr-FR" smtClean="0"/>
              <a:t>Cliquez sur l'icône pour ajouter une image</a:t>
            </a:r>
            <a:endParaRPr/>
          </a:p>
        </p:txBody>
      </p:sp>
      <p:sp>
        <p:nvSpPr>
          <p:cNvPr id="20" name="Rectangle 19"/>
          <p:cNvSpPr/>
          <p:nvPr userDrawn="1"/>
        </p:nvSpPr>
        <p:spPr>
          <a:xfrm>
            <a:off x="7141464" y="1901952"/>
            <a:ext cx="2450592" cy="14630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2" name="Text Placeholder 21"/>
          <p:cNvSpPr>
            <a:spLocks noGrp="1"/>
          </p:cNvSpPr>
          <p:nvPr>
            <p:ph type="body" sz="quarter" idx="13" hasCustomPrompt="1"/>
          </p:nvPr>
        </p:nvSpPr>
        <p:spPr>
          <a:xfrm>
            <a:off x="7142163" y="639763"/>
            <a:ext cx="2449512" cy="1262062"/>
          </a:xfrm>
        </p:spPr>
        <p:txBody>
          <a:bodyPr anchor="ctr">
            <a:noAutofit/>
          </a:bodyPr>
          <a:lstStyle>
            <a:lvl1pPr marL="0" indent="0" algn="ctr">
              <a:lnSpc>
                <a:spcPct val="85000"/>
              </a:lnSpc>
              <a:spcBef>
                <a:spcPts val="0"/>
              </a:spcBef>
              <a:buNone/>
              <a:defRPr sz="3600">
                <a:solidFill>
                  <a:schemeClr val="tx2">
                    <a:lumMod val="65000"/>
                    <a:lumOff val="35000"/>
                  </a:schemeClr>
                </a:solidFill>
              </a:defRPr>
            </a:lvl1pPr>
            <a:lvl2pPr marL="0" indent="0">
              <a:spcBef>
                <a:spcPts val="0"/>
              </a:spcBef>
              <a:buNone/>
              <a:defRPr sz="3600"/>
            </a:lvl2pPr>
            <a:lvl3pPr marL="0" indent="0">
              <a:spcBef>
                <a:spcPts val="0"/>
              </a:spcBef>
              <a:buNone/>
              <a:defRPr sz="3600"/>
            </a:lvl3pPr>
            <a:lvl4pPr marL="0" indent="0">
              <a:spcBef>
                <a:spcPts val="0"/>
              </a:spcBef>
              <a:buNone/>
              <a:defRPr sz="3600"/>
            </a:lvl4pPr>
            <a:lvl5pPr marL="0" indent="0">
              <a:spcBef>
                <a:spcPts val="0"/>
              </a:spcBef>
              <a:buNone/>
              <a:defRPr sz="3600"/>
            </a:lvl5pPr>
          </a:lstStyle>
          <a:p>
            <a:pPr lvl="0"/>
            <a:r>
              <a:rPr/>
              <a:t>business</a:t>
            </a:r>
            <a:br>
              <a:rPr/>
            </a:br>
            <a:r>
              <a:rPr/>
              <a:t>name</a:t>
            </a:r>
          </a:p>
        </p:txBody>
      </p:sp>
      <p:sp>
        <p:nvSpPr>
          <p:cNvPr id="23" name="Text Placeholder 21"/>
          <p:cNvSpPr>
            <a:spLocks noGrp="1"/>
          </p:cNvSpPr>
          <p:nvPr>
            <p:ph type="body" sz="quarter" idx="14" hasCustomPrompt="1"/>
          </p:nvPr>
        </p:nvSpPr>
        <p:spPr>
          <a:xfrm>
            <a:off x="3758184" y="5148648"/>
            <a:ext cx="2449512" cy="266486"/>
          </a:xfrm>
        </p:spPr>
        <p:txBody>
          <a:bodyPr anchor="t">
            <a:noAutofit/>
          </a:bodyPr>
          <a:lstStyle>
            <a:lvl1pPr marL="0" indent="0" algn="ctr">
              <a:lnSpc>
                <a:spcPct val="85000"/>
              </a:lnSpc>
              <a:spcBef>
                <a:spcPts val="0"/>
              </a:spcBef>
              <a:buNone/>
              <a:defRPr sz="1600">
                <a:solidFill>
                  <a:schemeClr val="accent1"/>
                </a:solidFill>
              </a:defRPr>
            </a:lvl1pPr>
            <a:lvl2pPr marL="0" indent="0">
              <a:spcBef>
                <a:spcPts val="0"/>
              </a:spcBef>
              <a:buNone/>
              <a:defRPr sz="3600"/>
            </a:lvl2pPr>
            <a:lvl3pPr marL="0" indent="0">
              <a:spcBef>
                <a:spcPts val="0"/>
              </a:spcBef>
              <a:buNone/>
              <a:defRPr sz="3600"/>
            </a:lvl3pPr>
            <a:lvl4pPr marL="0" indent="0">
              <a:spcBef>
                <a:spcPts val="0"/>
              </a:spcBef>
              <a:buNone/>
              <a:defRPr sz="3600"/>
            </a:lvl4pPr>
            <a:lvl5pPr marL="0" indent="0">
              <a:spcBef>
                <a:spcPts val="0"/>
              </a:spcBef>
              <a:buNone/>
              <a:defRPr sz="3600"/>
            </a:lvl5pPr>
          </a:lstStyle>
          <a:p>
            <a:pPr lvl="0"/>
            <a:r>
              <a:rPr/>
              <a:t>business name</a:t>
            </a:r>
          </a:p>
        </p:txBody>
      </p:sp>
      <p:sp>
        <p:nvSpPr>
          <p:cNvPr id="24" name="Text Placeholder 21"/>
          <p:cNvSpPr>
            <a:spLocks noGrp="1"/>
          </p:cNvSpPr>
          <p:nvPr>
            <p:ph type="body" sz="quarter" idx="15" hasCustomPrompt="1"/>
          </p:nvPr>
        </p:nvSpPr>
        <p:spPr>
          <a:xfrm>
            <a:off x="3758184" y="5465711"/>
            <a:ext cx="2449512" cy="427881"/>
          </a:xfrm>
        </p:spPr>
        <p:txBody>
          <a:bodyPr anchor="t">
            <a:noAutofit/>
          </a:bodyPr>
          <a:lstStyle>
            <a:lvl1pPr marL="0" indent="0" algn="ctr">
              <a:lnSpc>
                <a:spcPct val="100000"/>
              </a:lnSpc>
              <a:spcBef>
                <a:spcPts val="0"/>
              </a:spcBef>
              <a:buNone/>
              <a:defRPr sz="1100">
                <a:solidFill>
                  <a:schemeClr val="tx1"/>
                </a:solidFill>
              </a:defRPr>
            </a:lvl1pPr>
            <a:lvl2pPr marL="0" indent="0">
              <a:spcBef>
                <a:spcPts val="0"/>
              </a:spcBef>
              <a:buNone/>
              <a:defRPr sz="3600"/>
            </a:lvl2pPr>
            <a:lvl3pPr marL="0" indent="0">
              <a:spcBef>
                <a:spcPts val="0"/>
              </a:spcBef>
              <a:buNone/>
              <a:defRPr sz="3600"/>
            </a:lvl3pPr>
            <a:lvl4pPr marL="0" indent="0">
              <a:spcBef>
                <a:spcPts val="0"/>
              </a:spcBef>
              <a:buNone/>
              <a:defRPr sz="3600"/>
            </a:lvl4pPr>
            <a:lvl5pPr marL="0" indent="0">
              <a:spcBef>
                <a:spcPts val="0"/>
              </a:spcBef>
              <a:buNone/>
              <a:defRPr sz="3600"/>
            </a:lvl5pPr>
          </a:lstStyle>
          <a:p>
            <a:pPr lvl="0"/>
            <a:r>
              <a:rPr/>
              <a:t>business address</a:t>
            </a:r>
          </a:p>
        </p:txBody>
      </p:sp>
      <p:sp>
        <p:nvSpPr>
          <p:cNvPr id="25" name="Text Placeholder 21"/>
          <p:cNvSpPr>
            <a:spLocks noGrp="1"/>
          </p:cNvSpPr>
          <p:nvPr>
            <p:ph type="body" sz="quarter" idx="16" hasCustomPrompt="1"/>
          </p:nvPr>
        </p:nvSpPr>
        <p:spPr>
          <a:xfrm>
            <a:off x="3758184" y="5910688"/>
            <a:ext cx="2449512" cy="185965"/>
          </a:xfrm>
        </p:spPr>
        <p:txBody>
          <a:bodyPr anchor="ctr">
            <a:noAutofit/>
          </a:bodyPr>
          <a:lstStyle>
            <a:lvl1pPr marL="0" indent="0" algn="ctr">
              <a:lnSpc>
                <a:spcPct val="100000"/>
              </a:lnSpc>
              <a:spcBef>
                <a:spcPts val="0"/>
              </a:spcBef>
              <a:buNone/>
              <a:defRPr sz="1100">
                <a:solidFill>
                  <a:schemeClr val="tx1"/>
                </a:solidFill>
              </a:defRPr>
            </a:lvl1pPr>
            <a:lvl2pPr marL="0" indent="0">
              <a:spcBef>
                <a:spcPts val="0"/>
              </a:spcBef>
              <a:buNone/>
              <a:defRPr sz="3600"/>
            </a:lvl2pPr>
            <a:lvl3pPr marL="0" indent="0">
              <a:spcBef>
                <a:spcPts val="0"/>
              </a:spcBef>
              <a:buNone/>
              <a:defRPr sz="3600"/>
            </a:lvl3pPr>
            <a:lvl4pPr marL="0" indent="0">
              <a:spcBef>
                <a:spcPts val="0"/>
              </a:spcBef>
              <a:buNone/>
              <a:defRPr sz="3600"/>
            </a:lvl4pPr>
            <a:lvl5pPr marL="0" indent="0">
              <a:spcBef>
                <a:spcPts val="0"/>
              </a:spcBef>
              <a:buNone/>
              <a:defRPr sz="3600"/>
            </a:lvl5pPr>
          </a:lstStyle>
          <a:p>
            <a:pPr lvl="0"/>
            <a:r>
              <a:rPr/>
              <a:t>phone</a:t>
            </a:r>
          </a:p>
        </p:txBody>
      </p:sp>
      <p:sp>
        <p:nvSpPr>
          <p:cNvPr id="26" name="Text Placeholder 21"/>
          <p:cNvSpPr>
            <a:spLocks noGrp="1"/>
          </p:cNvSpPr>
          <p:nvPr>
            <p:ph type="body" sz="quarter" idx="17" hasCustomPrompt="1"/>
          </p:nvPr>
        </p:nvSpPr>
        <p:spPr>
          <a:xfrm>
            <a:off x="3758184" y="6155974"/>
            <a:ext cx="2449512" cy="185965"/>
          </a:xfrm>
        </p:spPr>
        <p:txBody>
          <a:bodyPr anchor="ctr">
            <a:noAutofit/>
          </a:bodyPr>
          <a:lstStyle>
            <a:lvl1pPr marL="0" indent="0" algn="ctr">
              <a:lnSpc>
                <a:spcPct val="100000"/>
              </a:lnSpc>
              <a:spcBef>
                <a:spcPts val="0"/>
              </a:spcBef>
              <a:buNone/>
              <a:defRPr sz="1100">
                <a:solidFill>
                  <a:schemeClr val="tx1"/>
                </a:solidFill>
              </a:defRPr>
            </a:lvl1pPr>
            <a:lvl2pPr marL="0" indent="0">
              <a:spcBef>
                <a:spcPts val="0"/>
              </a:spcBef>
              <a:buNone/>
              <a:defRPr sz="3600"/>
            </a:lvl2pPr>
            <a:lvl3pPr marL="0" indent="0">
              <a:spcBef>
                <a:spcPts val="0"/>
              </a:spcBef>
              <a:buNone/>
              <a:defRPr sz="3600"/>
            </a:lvl3pPr>
            <a:lvl4pPr marL="0" indent="0">
              <a:spcBef>
                <a:spcPts val="0"/>
              </a:spcBef>
              <a:buNone/>
              <a:defRPr sz="3600"/>
            </a:lvl4pPr>
            <a:lvl5pPr marL="0" indent="0">
              <a:spcBef>
                <a:spcPts val="0"/>
              </a:spcBef>
              <a:buNone/>
              <a:defRPr sz="3600"/>
            </a:lvl5pPr>
          </a:lstStyle>
          <a:p>
            <a:pPr lvl="0"/>
            <a:r>
              <a:rPr/>
              <a:t>email</a:t>
            </a:r>
          </a:p>
        </p:txBody>
      </p:sp>
      <p:sp>
        <p:nvSpPr>
          <p:cNvPr id="27" name="Text Placeholder 21"/>
          <p:cNvSpPr>
            <a:spLocks noGrp="1"/>
          </p:cNvSpPr>
          <p:nvPr>
            <p:ph type="body" sz="quarter" idx="18" hasCustomPrompt="1"/>
          </p:nvPr>
        </p:nvSpPr>
        <p:spPr>
          <a:xfrm>
            <a:off x="3758184" y="6854395"/>
            <a:ext cx="2449512" cy="448347"/>
          </a:xfrm>
        </p:spPr>
        <p:txBody>
          <a:bodyPr anchor="ctr">
            <a:noAutofit/>
          </a:bodyPr>
          <a:lstStyle>
            <a:lvl1pPr marL="0" indent="0" algn="ctr">
              <a:lnSpc>
                <a:spcPct val="100000"/>
              </a:lnSpc>
              <a:spcBef>
                <a:spcPts val="0"/>
              </a:spcBef>
              <a:buNone/>
              <a:defRPr sz="1100">
                <a:solidFill>
                  <a:schemeClr val="bg1"/>
                </a:solidFill>
              </a:defRPr>
            </a:lvl1pPr>
            <a:lvl2pPr marL="0" indent="0">
              <a:spcBef>
                <a:spcPts val="0"/>
              </a:spcBef>
              <a:buNone/>
              <a:defRPr sz="3600"/>
            </a:lvl2pPr>
            <a:lvl3pPr marL="0" indent="0">
              <a:spcBef>
                <a:spcPts val="0"/>
              </a:spcBef>
              <a:buNone/>
              <a:defRPr sz="3600"/>
            </a:lvl3pPr>
            <a:lvl4pPr marL="0" indent="0">
              <a:spcBef>
                <a:spcPts val="0"/>
              </a:spcBef>
              <a:buNone/>
              <a:defRPr sz="3600"/>
            </a:lvl4pPr>
            <a:lvl5pPr marL="0" indent="0">
              <a:spcBef>
                <a:spcPts val="0"/>
              </a:spcBef>
              <a:buNone/>
              <a:defRPr sz="3600"/>
            </a:lvl5pPr>
          </a:lstStyle>
          <a:p>
            <a:pPr lvl="0"/>
            <a:r>
              <a:rPr/>
              <a:t>website URL</a:t>
            </a:r>
          </a:p>
        </p:txBody>
      </p:sp>
      <p:sp>
        <p:nvSpPr>
          <p:cNvPr id="28" name="Text Placeholder 21"/>
          <p:cNvSpPr>
            <a:spLocks noGrp="1"/>
          </p:cNvSpPr>
          <p:nvPr>
            <p:ph type="body" sz="quarter" idx="19" hasCustomPrompt="1"/>
          </p:nvPr>
        </p:nvSpPr>
        <p:spPr>
          <a:xfrm>
            <a:off x="457200" y="4736592"/>
            <a:ext cx="2359152" cy="2075688"/>
          </a:xfrm>
        </p:spPr>
        <p:txBody>
          <a:bodyPr lIns="182880" rIns="182880" anchor="ctr">
            <a:noAutofit/>
          </a:bodyPr>
          <a:lstStyle>
            <a:lvl1pPr marL="0" indent="0" algn="l">
              <a:lnSpc>
                <a:spcPct val="130000"/>
              </a:lnSpc>
              <a:spcBef>
                <a:spcPts val="0"/>
              </a:spcBef>
              <a:buNone/>
              <a:defRPr sz="1100">
                <a:solidFill>
                  <a:schemeClr val="bg1"/>
                </a:solidFill>
              </a:defRPr>
            </a:lvl1pPr>
            <a:lvl2pPr marL="0" indent="0">
              <a:spcBef>
                <a:spcPts val="0"/>
              </a:spcBef>
              <a:buNone/>
              <a:defRPr sz="3600"/>
            </a:lvl2pPr>
            <a:lvl3pPr marL="0" indent="0">
              <a:spcBef>
                <a:spcPts val="0"/>
              </a:spcBef>
              <a:buNone/>
              <a:defRPr sz="3600"/>
            </a:lvl3pPr>
            <a:lvl4pPr marL="0" indent="0">
              <a:spcBef>
                <a:spcPts val="0"/>
              </a:spcBef>
              <a:buNone/>
              <a:defRPr sz="3600"/>
            </a:lvl4pPr>
            <a:lvl5pPr marL="0" indent="0">
              <a:spcBef>
                <a:spcPts val="0"/>
              </a:spcBef>
              <a:buNone/>
              <a:defRPr sz="3600"/>
            </a:lvl5pPr>
          </a:lstStyle>
          <a:p>
            <a:pPr lvl="0"/>
            <a:r>
              <a:rPr/>
              <a:t>Click to add text</a:t>
            </a:r>
          </a:p>
        </p:txBody>
      </p:sp>
      <p:sp>
        <p:nvSpPr>
          <p:cNvPr id="31" name="Rectangle 30"/>
          <p:cNvSpPr/>
          <p:nvPr userDrawn="1"/>
        </p:nvSpPr>
        <p:spPr>
          <a:xfrm>
            <a:off x="10286999" y="0"/>
            <a:ext cx="1918253" cy="7767851"/>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lvl="0" algn="l" defTabSz="914400" rtl="0" eaLnBrk="1" latinLnBrk="0" hangingPunct="1">
              <a:spcBef>
                <a:spcPts val="1200"/>
              </a:spcBef>
              <a:buNone/>
            </a:pPr>
            <a:r>
              <a:rPr lang="fr-FR" sz="1600" kern="1200" noProof="1" smtClean="0">
                <a:solidFill>
                  <a:prstClr val="white">
                    <a:lumMod val="50000"/>
                  </a:prstClr>
                </a:solidFill>
                <a:latin typeface="Calibri Light" panose="020F0302020204030204" pitchFamily="34" charset="0"/>
                <a:ea typeface="+mn-ea"/>
                <a:cs typeface="Calibri" panose="020F0502020204030204" pitchFamily="34" charset="0"/>
              </a:rPr>
              <a:t>Impression :</a:t>
            </a:r>
          </a:p>
          <a:p>
            <a:pPr marL="0" lvl="0" algn="l" defTabSz="914400" rtl="0" eaLnBrk="1" latinLnBrk="0" hangingPunct="1">
              <a:spcBef>
                <a:spcPts val="300"/>
              </a:spcBef>
              <a:buNone/>
            </a:pPr>
            <a:r>
              <a:rPr lang="fr-FR" sz="1000" kern="1200" baseline="0" noProof="1" smtClean="0">
                <a:solidFill>
                  <a:prstClr val="white">
                    <a:lumMod val="50000"/>
                  </a:prstClr>
                </a:solidFill>
                <a:latin typeface="Calibri Light" panose="020F0302020204030204" pitchFamily="34" charset="0"/>
                <a:ea typeface="+mn-ea"/>
                <a:cs typeface="Calibri" panose="020F0502020204030204" pitchFamily="34" charset="0"/>
              </a:rPr>
              <a:t>Comme votre imprimante n’imprime peut-être pas de la même manière que les nôtres, veillez à effectuer quelques tests d’impression. Si vous rencontrez un problème d’alignement, essayez de régler le paramètre Mettre à l’échelle de la feuille. Il est situé dans la boîte de dialogue Imprimer. Il vous suffit de cliquer sur Diapositives en mode Page entière pour y accéder.</a:t>
            </a:r>
          </a:p>
          <a:p>
            <a:pPr marL="0" lvl="0" algn="l" defTabSz="914400" rtl="0" eaLnBrk="1" latinLnBrk="0" hangingPunct="1">
              <a:spcBef>
                <a:spcPts val="300"/>
              </a:spcBef>
              <a:buNone/>
            </a:pPr>
            <a:r>
              <a:rPr lang="fr-FR" sz="1000" kern="1200" baseline="0" noProof="1" smtClean="0">
                <a:solidFill>
                  <a:prstClr val="white">
                    <a:lumMod val="50000"/>
                  </a:prstClr>
                </a:solidFill>
                <a:latin typeface="Calibri Light" panose="020F0302020204030204" pitchFamily="34" charset="0"/>
                <a:ea typeface="+mn-ea"/>
                <a:cs typeface="Calibri" panose="020F0502020204030204" pitchFamily="34" charset="0"/>
              </a:rPr>
              <a:t>Avez-vous remarqué les repères de pliage que nous avons créés pour vous ? Ils sont très discrets, mais si vous n’avez pas envie de les faire apparaître sur votre brochure, cliquez sur Affichage, Masque des diapositives, puis supprimez-les avant d’imprimer.</a:t>
            </a:r>
          </a:p>
          <a:p>
            <a:pPr marL="0" lvl="0" algn="l" defTabSz="914400" rtl="0" eaLnBrk="1" latinLnBrk="0" hangingPunct="1">
              <a:spcBef>
                <a:spcPts val="1200"/>
              </a:spcBef>
              <a:buNone/>
            </a:pPr>
            <a:r>
              <a:rPr lang="fr-FR" sz="1600" kern="1200" noProof="1" smtClean="0">
                <a:solidFill>
                  <a:prstClr val="white">
                    <a:lumMod val="50000"/>
                  </a:prstClr>
                </a:solidFill>
                <a:latin typeface="Calibri Light" panose="020F0302020204030204" pitchFamily="34" charset="0"/>
                <a:ea typeface="+mn-ea"/>
                <a:cs typeface="Calibri" panose="020F0502020204030204" pitchFamily="34" charset="0"/>
              </a:rPr>
              <a:t>Personnalisation du contenu :</a:t>
            </a:r>
          </a:p>
          <a:p>
            <a:pPr marL="0" lvl="0" algn="l" defTabSz="914400" rtl="0" eaLnBrk="1" latinLnBrk="0" hangingPunct="1">
              <a:spcBef>
                <a:spcPts val="300"/>
              </a:spcBef>
              <a:buNone/>
            </a:pPr>
            <a:r>
              <a:rPr lang="fr-FR" sz="1000" kern="1200" baseline="0" noProof="1" smtClean="0">
                <a:solidFill>
                  <a:prstClr val="white">
                    <a:lumMod val="50000"/>
                  </a:prstClr>
                </a:solidFill>
                <a:latin typeface="Calibri Light" panose="020F0302020204030204" pitchFamily="34" charset="0"/>
                <a:ea typeface="+mn-ea"/>
                <a:cs typeface="Calibri" panose="020F0502020204030204" pitchFamily="34" charset="0"/>
              </a:rPr>
              <a:t>Les espaces réservés de cette brochure sont mis en forme automatiquement. Si vous souhaitez ajouter ou supprimer des puces, il vous suffit de cliquer sous l’onglet Accueil sur Puces.</a:t>
            </a:r>
          </a:p>
          <a:p>
            <a:pPr marL="0" lvl="0" algn="l" defTabSz="914400" rtl="0" eaLnBrk="1" latinLnBrk="0" hangingPunct="1">
              <a:spcBef>
                <a:spcPts val="300"/>
              </a:spcBef>
              <a:buNone/>
            </a:pPr>
            <a:r>
              <a:rPr lang="fr-FR" sz="1000" kern="1200" baseline="0" noProof="1" smtClean="0">
                <a:solidFill>
                  <a:prstClr val="white">
                    <a:lumMod val="50000"/>
                  </a:prstClr>
                </a:solidFill>
                <a:latin typeface="Calibri Light" panose="020F0302020204030204" pitchFamily="34" charset="0"/>
                <a:ea typeface="+mn-ea"/>
                <a:cs typeface="Calibri" panose="020F0502020204030204" pitchFamily="34" charset="0"/>
              </a:rPr>
              <a:t>Si vous avez besoin d’espaces réservés supplémentaires pour les titres, les sous-titres ou le corps de texte, copiez ce dont vous avez besoin et faites glisser l’élément souhaité pour le positionner. Les repères actifs de PowerPoint vous aideront à l’aligner par rapport au reste.</a:t>
            </a:r>
          </a:p>
          <a:p>
            <a:pPr marL="0" lvl="0" algn="l" defTabSz="914400" rtl="0" eaLnBrk="1" latinLnBrk="0" hangingPunct="1">
              <a:spcBef>
                <a:spcPts val="300"/>
              </a:spcBef>
              <a:buNone/>
            </a:pPr>
            <a:r>
              <a:rPr lang="fr-FR" sz="1000" kern="1200" baseline="0" noProof="1" smtClean="0">
                <a:solidFill>
                  <a:prstClr val="white">
                    <a:lumMod val="50000"/>
                  </a:prstClr>
                </a:solidFill>
                <a:latin typeface="Calibri Light" panose="020F0302020204030204" pitchFamily="34" charset="0"/>
                <a:ea typeface="+mn-ea"/>
                <a:cs typeface="Calibri" panose="020F0502020204030204" pitchFamily="34" charset="0"/>
              </a:rPr>
              <a:t>Vous préférez utiliser vos propres images, au lieu des nôtres ? Aucun problème ! Cliquez sur une image, appuyez sur la touche Suppr, puis cliquez sur l’icône pour ajouter votre image.</a:t>
            </a:r>
            <a:endParaRPr lang="fr-FR" sz="1000" kern="1200" baseline="0" noProof="1">
              <a:solidFill>
                <a:prstClr val="white">
                  <a:lumMod val="50000"/>
                </a:prstClr>
              </a:solidFill>
              <a:latin typeface="Calibri Light" panose="020F0302020204030204" pitchFamily="34" charset="0"/>
              <a:ea typeface="+mn-ea"/>
              <a:cs typeface="Calibri" panose="020F0502020204030204" pitchFamily="34" charset="0"/>
            </a:endParaRPr>
          </a:p>
        </p:txBody>
      </p:sp>
    </p:spTree>
    <p:extLst>
      <p:ext uri="{BB962C8B-B14F-4D97-AF65-F5344CB8AC3E}">
        <p14:creationId xmlns:p14="http://schemas.microsoft.com/office/powerpoint/2010/main" val="5863192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Page intérieure">
    <p:spTree>
      <p:nvGrpSpPr>
        <p:cNvPr id="1" name=""/>
        <p:cNvGrpSpPr/>
        <p:nvPr/>
      </p:nvGrpSpPr>
      <p:grpSpPr>
        <a:xfrm>
          <a:off x="0" y="0"/>
          <a:ext cx="0" cy="0"/>
          <a:chOff x="0" y="0"/>
          <a:chExt cx="0" cy="0"/>
        </a:xfrm>
      </p:grpSpPr>
      <p:cxnSp>
        <p:nvCxnSpPr>
          <p:cNvPr id="8" name="Straight Connector 7"/>
          <p:cNvCxnSpPr/>
          <p:nvPr userDrawn="1"/>
        </p:nvCxnSpPr>
        <p:spPr>
          <a:xfrm>
            <a:off x="6766560" y="0"/>
            <a:ext cx="0" cy="7772400"/>
          </a:xfrm>
          <a:prstGeom prst="line">
            <a:avLst/>
          </a:prstGeom>
          <a:ln>
            <a:solidFill>
              <a:schemeClr val="bg1">
                <a:lumMod val="95000"/>
              </a:schemeClr>
            </a:solidFill>
            <a:prstDash val="dash"/>
          </a:ln>
        </p:spPr>
        <p:style>
          <a:lnRef idx="1">
            <a:schemeClr val="accent1"/>
          </a:lnRef>
          <a:fillRef idx="0">
            <a:schemeClr val="accent1"/>
          </a:fillRef>
          <a:effectRef idx="0">
            <a:schemeClr val="accent1"/>
          </a:effectRef>
          <a:fontRef idx="minor">
            <a:schemeClr val="tx1"/>
          </a:fontRef>
        </p:style>
      </p:cxnSp>
      <p:sp>
        <p:nvSpPr>
          <p:cNvPr id="32" name="Rectangle 31"/>
          <p:cNvSpPr/>
          <p:nvPr userDrawn="1"/>
        </p:nvSpPr>
        <p:spPr>
          <a:xfrm>
            <a:off x="3849624" y="685800"/>
            <a:ext cx="2450592" cy="3950392"/>
          </a:xfrm>
          <a:prstGeom prst="rect">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29" name="Straight Connector 2"/>
          <p:cNvCxnSpPr/>
          <p:nvPr userDrawn="1"/>
        </p:nvCxnSpPr>
        <p:spPr>
          <a:xfrm>
            <a:off x="3383280" y="0"/>
            <a:ext cx="0" cy="7772400"/>
          </a:xfrm>
          <a:prstGeom prst="line">
            <a:avLst/>
          </a:prstGeom>
          <a:ln>
            <a:solidFill>
              <a:schemeClr val="bg1">
                <a:lumMod val="95000"/>
              </a:schemeClr>
            </a:solidFill>
            <a:prstDash val="dash"/>
          </a:ln>
        </p:spPr>
        <p:style>
          <a:lnRef idx="1">
            <a:schemeClr val="accent1"/>
          </a:lnRef>
          <a:fillRef idx="0">
            <a:schemeClr val="accent1"/>
          </a:fillRef>
          <a:effectRef idx="0">
            <a:schemeClr val="accent1"/>
          </a:effectRef>
          <a:fontRef idx="minor">
            <a:schemeClr val="tx1"/>
          </a:fontRef>
        </p:style>
      </p:cxnSp>
      <p:sp>
        <p:nvSpPr>
          <p:cNvPr id="4" name="Rectangle 3"/>
          <p:cNvSpPr/>
          <p:nvPr userDrawn="1"/>
        </p:nvSpPr>
        <p:spPr>
          <a:xfrm>
            <a:off x="457200" y="457200"/>
            <a:ext cx="2450592" cy="18288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Rectangle 9"/>
          <p:cNvSpPr/>
          <p:nvPr userDrawn="1"/>
        </p:nvSpPr>
        <p:spPr>
          <a:xfrm>
            <a:off x="457200" y="6854395"/>
            <a:ext cx="2450592" cy="457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2" name="Picture Placeholder 11"/>
          <p:cNvSpPr>
            <a:spLocks noGrp="1"/>
          </p:cNvSpPr>
          <p:nvPr>
            <p:ph type="pic" sz="quarter" idx="10"/>
          </p:nvPr>
        </p:nvSpPr>
        <p:spPr>
          <a:xfrm>
            <a:off x="457200" y="685800"/>
            <a:ext cx="2450592" cy="2276856"/>
          </a:xfrm>
        </p:spPr>
        <p:txBody>
          <a:bodyPr tIns="457200">
            <a:normAutofit/>
          </a:bodyPr>
          <a:lstStyle>
            <a:lvl1pPr marL="0" indent="0" algn="ctr">
              <a:buNone/>
              <a:defRPr sz="2000"/>
            </a:lvl1pPr>
          </a:lstStyle>
          <a:p>
            <a:r>
              <a:rPr lang="fr-FR" smtClean="0"/>
              <a:t>Cliquez sur l'icône pour ajouter une image</a:t>
            </a:r>
            <a:endParaRPr/>
          </a:p>
        </p:txBody>
      </p:sp>
      <p:sp>
        <p:nvSpPr>
          <p:cNvPr id="13" name="Rectangle 12"/>
          <p:cNvSpPr/>
          <p:nvPr userDrawn="1"/>
        </p:nvSpPr>
        <p:spPr>
          <a:xfrm>
            <a:off x="3849624" y="457200"/>
            <a:ext cx="2450592" cy="18288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4" name="Rectangle 13"/>
          <p:cNvSpPr/>
          <p:nvPr userDrawn="1"/>
        </p:nvSpPr>
        <p:spPr>
          <a:xfrm>
            <a:off x="3849624" y="6854395"/>
            <a:ext cx="2450592" cy="4572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6" name="Rectangle 15"/>
          <p:cNvSpPr/>
          <p:nvPr userDrawn="1"/>
        </p:nvSpPr>
        <p:spPr>
          <a:xfrm>
            <a:off x="7232904" y="457200"/>
            <a:ext cx="2359152" cy="18288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7" name="Rectangle 16"/>
          <p:cNvSpPr/>
          <p:nvPr userDrawn="1"/>
        </p:nvSpPr>
        <p:spPr>
          <a:xfrm>
            <a:off x="7232904" y="6854395"/>
            <a:ext cx="2359152" cy="457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31" name="Text Placeholder 21"/>
          <p:cNvSpPr>
            <a:spLocks noGrp="1"/>
          </p:cNvSpPr>
          <p:nvPr>
            <p:ph type="body" sz="quarter" idx="20" hasCustomPrompt="1"/>
          </p:nvPr>
        </p:nvSpPr>
        <p:spPr>
          <a:xfrm>
            <a:off x="457200" y="3004771"/>
            <a:ext cx="2450592" cy="662354"/>
          </a:xfrm>
        </p:spPr>
        <p:txBody>
          <a:bodyPr lIns="91440" rIns="91440" bIns="0" anchor="b">
            <a:noAutofit/>
          </a:bodyPr>
          <a:lstStyle>
            <a:lvl1pPr marL="0" indent="0" algn="l">
              <a:lnSpc>
                <a:spcPct val="114000"/>
              </a:lnSpc>
              <a:spcBef>
                <a:spcPts val="800"/>
              </a:spcBef>
              <a:buNone/>
              <a:defRPr sz="2000">
                <a:solidFill>
                  <a:schemeClr val="accent1"/>
                </a:solidFill>
              </a:defRPr>
            </a:lvl1pPr>
            <a:lvl2pPr marL="0" indent="0">
              <a:spcBef>
                <a:spcPts val="0"/>
              </a:spcBef>
              <a:buNone/>
              <a:defRPr sz="3600"/>
            </a:lvl2pPr>
            <a:lvl3pPr marL="0" indent="0">
              <a:spcBef>
                <a:spcPts val="0"/>
              </a:spcBef>
              <a:buNone/>
              <a:defRPr sz="3600"/>
            </a:lvl3pPr>
            <a:lvl4pPr marL="0" indent="0">
              <a:spcBef>
                <a:spcPts val="0"/>
              </a:spcBef>
              <a:buNone/>
              <a:defRPr sz="3600"/>
            </a:lvl4pPr>
            <a:lvl5pPr marL="0" indent="0">
              <a:spcBef>
                <a:spcPts val="0"/>
              </a:spcBef>
              <a:buNone/>
              <a:defRPr sz="3600"/>
            </a:lvl5pPr>
          </a:lstStyle>
          <a:p>
            <a:pPr lvl="0"/>
            <a:r>
              <a:rPr/>
              <a:t>Click to add text</a:t>
            </a:r>
          </a:p>
        </p:txBody>
      </p:sp>
      <p:sp>
        <p:nvSpPr>
          <p:cNvPr id="33" name="Text Placeholder 21"/>
          <p:cNvSpPr>
            <a:spLocks noGrp="1"/>
          </p:cNvSpPr>
          <p:nvPr>
            <p:ph type="body" sz="quarter" idx="21" hasCustomPrompt="1"/>
          </p:nvPr>
        </p:nvSpPr>
        <p:spPr>
          <a:xfrm>
            <a:off x="4114800" y="914400"/>
            <a:ext cx="1943100" cy="3352800"/>
          </a:xfrm>
        </p:spPr>
        <p:txBody>
          <a:bodyPr lIns="91440" tIns="91440" rIns="91440" bIns="91440" anchor="ctr">
            <a:noAutofit/>
          </a:bodyPr>
          <a:lstStyle>
            <a:lvl1pPr marL="0" indent="0" algn="l">
              <a:lnSpc>
                <a:spcPct val="130000"/>
              </a:lnSpc>
              <a:spcBef>
                <a:spcPts val="800"/>
              </a:spcBef>
              <a:buNone/>
              <a:defRPr sz="1600">
                <a:solidFill>
                  <a:schemeClr val="tx1"/>
                </a:solidFill>
              </a:defRPr>
            </a:lvl1pPr>
            <a:lvl2pPr marL="0" indent="0">
              <a:spcBef>
                <a:spcPts val="0"/>
              </a:spcBef>
              <a:buNone/>
              <a:defRPr sz="3600"/>
            </a:lvl2pPr>
            <a:lvl3pPr marL="0" indent="0">
              <a:spcBef>
                <a:spcPts val="0"/>
              </a:spcBef>
              <a:buNone/>
              <a:defRPr sz="3600"/>
            </a:lvl3pPr>
            <a:lvl4pPr marL="0" indent="0">
              <a:spcBef>
                <a:spcPts val="0"/>
              </a:spcBef>
              <a:buNone/>
              <a:defRPr sz="3600"/>
            </a:lvl4pPr>
            <a:lvl5pPr marL="0" indent="0">
              <a:spcBef>
                <a:spcPts val="0"/>
              </a:spcBef>
              <a:buNone/>
              <a:defRPr sz="3600"/>
            </a:lvl5pPr>
          </a:lstStyle>
          <a:p>
            <a:pPr lvl="0"/>
            <a:r>
              <a:rPr/>
              <a:t>Click to add text</a:t>
            </a:r>
          </a:p>
        </p:txBody>
      </p:sp>
      <p:sp>
        <p:nvSpPr>
          <p:cNvPr id="34" name="Picture Placeholder 11"/>
          <p:cNvSpPr>
            <a:spLocks noGrp="1"/>
          </p:cNvSpPr>
          <p:nvPr>
            <p:ph type="pic" sz="quarter" idx="22"/>
          </p:nvPr>
        </p:nvSpPr>
        <p:spPr>
          <a:xfrm>
            <a:off x="3849624" y="4690587"/>
            <a:ext cx="2450592" cy="2110626"/>
          </a:xfrm>
        </p:spPr>
        <p:txBody>
          <a:bodyPr tIns="457200">
            <a:normAutofit/>
          </a:bodyPr>
          <a:lstStyle>
            <a:lvl1pPr marL="0" indent="0" algn="ctr">
              <a:buNone/>
              <a:defRPr sz="2000"/>
            </a:lvl1pPr>
          </a:lstStyle>
          <a:p>
            <a:r>
              <a:rPr lang="fr-FR" smtClean="0"/>
              <a:t>Cliquez sur l'icône pour ajouter une image</a:t>
            </a:r>
            <a:endParaRPr/>
          </a:p>
        </p:txBody>
      </p:sp>
      <p:sp>
        <p:nvSpPr>
          <p:cNvPr id="36" name="Text Placeholder 21"/>
          <p:cNvSpPr>
            <a:spLocks noGrp="1"/>
          </p:cNvSpPr>
          <p:nvPr>
            <p:ph type="body" sz="quarter" idx="24" hasCustomPrompt="1"/>
          </p:nvPr>
        </p:nvSpPr>
        <p:spPr>
          <a:xfrm>
            <a:off x="7235571" y="4636192"/>
            <a:ext cx="2359152" cy="237054"/>
          </a:xfrm>
        </p:spPr>
        <p:txBody>
          <a:bodyPr lIns="91440" rIns="91440" bIns="0" anchor="b">
            <a:noAutofit/>
          </a:bodyPr>
          <a:lstStyle>
            <a:lvl1pPr marL="0" indent="0" algn="l">
              <a:lnSpc>
                <a:spcPct val="114000"/>
              </a:lnSpc>
              <a:spcBef>
                <a:spcPts val="800"/>
              </a:spcBef>
              <a:buNone/>
              <a:defRPr sz="1200">
                <a:solidFill>
                  <a:schemeClr val="accent1"/>
                </a:solidFill>
              </a:defRPr>
            </a:lvl1pPr>
            <a:lvl2pPr marL="0" indent="0">
              <a:spcBef>
                <a:spcPts val="0"/>
              </a:spcBef>
              <a:buNone/>
              <a:defRPr sz="3600"/>
            </a:lvl2pPr>
            <a:lvl3pPr marL="0" indent="0">
              <a:spcBef>
                <a:spcPts val="0"/>
              </a:spcBef>
              <a:buNone/>
              <a:defRPr sz="3600"/>
            </a:lvl3pPr>
            <a:lvl4pPr marL="0" indent="0">
              <a:spcBef>
                <a:spcPts val="0"/>
              </a:spcBef>
              <a:buNone/>
              <a:defRPr sz="3600"/>
            </a:lvl4pPr>
            <a:lvl5pPr marL="0" indent="0">
              <a:spcBef>
                <a:spcPts val="0"/>
              </a:spcBef>
              <a:buNone/>
              <a:defRPr sz="3600"/>
            </a:lvl5pPr>
          </a:lstStyle>
          <a:p>
            <a:pPr lvl="0"/>
            <a:r>
              <a:rPr/>
              <a:t>Click to add text</a:t>
            </a:r>
          </a:p>
        </p:txBody>
      </p:sp>
      <p:sp>
        <p:nvSpPr>
          <p:cNvPr id="38" name="Text Placeholder 21"/>
          <p:cNvSpPr>
            <a:spLocks noGrp="1"/>
          </p:cNvSpPr>
          <p:nvPr>
            <p:ph type="body" sz="quarter" idx="26" hasCustomPrompt="1"/>
          </p:nvPr>
        </p:nvSpPr>
        <p:spPr>
          <a:xfrm>
            <a:off x="7235571" y="2854381"/>
            <a:ext cx="2359152" cy="237054"/>
          </a:xfrm>
        </p:spPr>
        <p:txBody>
          <a:bodyPr lIns="91440" rIns="91440" bIns="0" anchor="b">
            <a:noAutofit/>
          </a:bodyPr>
          <a:lstStyle>
            <a:lvl1pPr marL="0" indent="0" algn="l">
              <a:lnSpc>
                <a:spcPct val="114000"/>
              </a:lnSpc>
              <a:spcBef>
                <a:spcPts val="800"/>
              </a:spcBef>
              <a:buNone/>
              <a:defRPr sz="1200">
                <a:solidFill>
                  <a:schemeClr val="accent1"/>
                </a:solidFill>
              </a:defRPr>
            </a:lvl1pPr>
            <a:lvl2pPr marL="0" indent="0">
              <a:spcBef>
                <a:spcPts val="0"/>
              </a:spcBef>
              <a:buNone/>
              <a:defRPr sz="3600"/>
            </a:lvl2pPr>
            <a:lvl3pPr marL="0" indent="0">
              <a:spcBef>
                <a:spcPts val="0"/>
              </a:spcBef>
              <a:buNone/>
              <a:defRPr sz="3600"/>
            </a:lvl3pPr>
            <a:lvl4pPr marL="0" indent="0">
              <a:spcBef>
                <a:spcPts val="0"/>
              </a:spcBef>
              <a:buNone/>
              <a:defRPr sz="3600"/>
            </a:lvl4pPr>
            <a:lvl5pPr marL="0" indent="0">
              <a:spcBef>
                <a:spcPts val="0"/>
              </a:spcBef>
              <a:buNone/>
              <a:defRPr sz="3600"/>
            </a:lvl5pPr>
          </a:lstStyle>
          <a:p>
            <a:pPr lvl="0"/>
            <a:r>
              <a:rPr/>
              <a:t>Click to add text</a:t>
            </a:r>
          </a:p>
        </p:txBody>
      </p:sp>
      <p:sp>
        <p:nvSpPr>
          <p:cNvPr id="40" name="Text Placeholder 21"/>
          <p:cNvSpPr>
            <a:spLocks noGrp="1"/>
          </p:cNvSpPr>
          <p:nvPr>
            <p:ph type="body" sz="quarter" idx="28" hasCustomPrompt="1"/>
          </p:nvPr>
        </p:nvSpPr>
        <p:spPr>
          <a:xfrm>
            <a:off x="7235571" y="933388"/>
            <a:ext cx="2359152" cy="237054"/>
          </a:xfrm>
        </p:spPr>
        <p:txBody>
          <a:bodyPr lIns="91440" rIns="91440" bIns="0" anchor="b">
            <a:noAutofit/>
          </a:bodyPr>
          <a:lstStyle>
            <a:lvl1pPr marL="0" indent="0" algn="l">
              <a:lnSpc>
                <a:spcPct val="114000"/>
              </a:lnSpc>
              <a:spcBef>
                <a:spcPts val="800"/>
              </a:spcBef>
              <a:buNone/>
              <a:defRPr sz="1200">
                <a:solidFill>
                  <a:schemeClr val="accent1"/>
                </a:solidFill>
              </a:defRPr>
            </a:lvl1pPr>
            <a:lvl2pPr marL="0" indent="0">
              <a:spcBef>
                <a:spcPts val="0"/>
              </a:spcBef>
              <a:buNone/>
              <a:defRPr sz="3600"/>
            </a:lvl2pPr>
            <a:lvl3pPr marL="0" indent="0">
              <a:spcBef>
                <a:spcPts val="0"/>
              </a:spcBef>
              <a:buNone/>
              <a:defRPr sz="3600"/>
            </a:lvl3pPr>
            <a:lvl4pPr marL="0" indent="0">
              <a:spcBef>
                <a:spcPts val="0"/>
              </a:spcBef>
              <a:buNone/>
              <a:defRPr sz="3600"/>
            </a:lvl4pPr>
            <a:lvl5pPr marL="0" indent="0">
              <a:spcBef>
                <a:spcPts val="0"/>
              </a:spcBef>
              <a:buNone/>
              <a:defRPr sz="3600"/>
            </a:lvl5pPr>
          </a:lstStyle>
          <a:p>
            <a:pPr lvl="0"/>
            <a:r>
              <a:rPr/>
              <a:t>Click to add text</a:t>
            </a:r>
          </a:p>
        </p:txBody>
      </p:sp>
      <p:sp>
        <p:nvSpPr>
          <p:cNvPr id="43" name="Text Placeholder 21"/>
          <p:cNvSpPr>
            <a:spLocks noGrp="1"/>
          </p:cNvSpPr>
          <p:nvPr>
            <p:ph type="body" sz="quarter" idx="31" hasCustomPrompt="1"/>
          </p:nvPr>
        </p:nvSpPr>
        <p:spPr>
          <a:xfrm>
            <a:off x="457200" y="3704131"/>
            <a:ext cx="2450592" cy="3074219"/>
          </a:xfrm>
        </p:spPr>
        <p:txBody>
          <a:bodyPr lIns="91440" rIns="91440" anchor="t">
            <a:noAutofit/>
          </a:bodyPr>
          <a:lstStyle>
            <a:lvl1pPr marL="182880" indent="-182880" algn="l">
              <a:lnSpc>
                <a:spcPct val="100000"/>
              </a:lnSpc>
              <a:spcBef>
                <a:spcPts val="600"/>
              </a:spcBef>
              <a:spcAft>
                <a:spcPts val="0"/>
              </a:spcAft>
              <a:buFont typeface="Arial" panose="020B0604020202020204" pitchFamily="34" charset="0"/>
              <a:buChar char="•"/>
              <a:defRPr sz="900">
                <a:solidFill>
                  <a:schemeClr val="tx1"/>
                </a:solidFill>
              </a:defRPr>
            </a:lvl1pPr>
            <a:lvl2pPr marL="182880" indent="-182880">
              <a:lnSpc>
                <a:spcPct val="100000"/>
              </a:lnSpc>
              <a:spcBef>
                <a:spcPts val="600"/>
              </a:spcBef>
              <a:spcAft>
                <a:spcPts val="0"/>
              </a:spcAft>
              <a:buFont typeface="Arial" panose="020B0604020202020204" pitchFamily="34" charset="0"/>
              <a:buChar char="•"/>
              <a:defRPr sz="900"/>
            </a:lvl2pPr>
            <a:lvl3pPr marL="182880" indent="-182880">
              <a:lnSpc>
                <a:spcPct val="100000"/>
              </a:lnSpc>
              <a:spcBef>
                <a:spcPts val="600"/>
              </a:spcBef>
              <a:spcAft>
                <a:spcPts val="0"/>
              </a:spcAft>
              <a:buFont typeface="Arial" panose="020B0604020202020204" pitchFamily="34" charset="0"/>
              <a:buChar char="•"/>
              <a:defRPr sz="900"/>
            </a:lvl3pPr>
            <a:lvl4pPr marL="182880" indent="-182880">
              <a:lnSpc>
                <a:spcPct val="100000"/>
              </a:lnSpc>
              <a:spcBef>
                <a:spcPts val="600"/>
              </a:spcBef>
              <a:spcAft>
                <a:spcPts val="0"/>
              </a:spcAft>
              <a:buFont typeface="Arial" panose="020B0604020202020204" pitchFamily="34" charset="0"/>
              <a:buChar char="•"/>
              <a:defRPr sz="900"/>
            </a:lvl4pPr>
            <a:lvl5pPr marL="182880" indent="-182880">
              <a:lnSpc>
                <a:spcPct val="100000"/>
              </a:lnSpc>
              <a:spcBef>
                <a:spcPts val="600"/>
              </a:spcBef>
              <a:spcAft>
                <a:spcPts val="0"/>
              </a:spcAft>
              <a:buFont typeface="Arial" panose="020B0604020202020204" pitchFamily="34" charset="0"/>
              <a:buChar char="•"/>
              <a:defRPr sz="900"/>
            </a:lvl5pPr>
            <a:lvl6pPr marL="182880" indent="-182880">
              <a:lnSpc>
                <a:spcPct val="100000"/>
              </a:lnSpc>
              <a:spcBef>
                <a:spcPts val="600"/>
              </a:spcBef>
              <a:spcAft>
                <a:spcPts val="0"/>
              </a:spcAft>
              <a:defRPr sz="900"/>
            </a:lvl6pPr>
            <a:lvl7pPr marL="182880" indent="-182880">
              <a:lnSpc>
                <a:spcPct val="100000"/>
              </a:lnSpc>
              <a:spcBef>
                <a:spcPts val="600"/>
              </a:spcBef>
              <a:spcAft>
                <a:spcPts val="0"/>
              </a:spcAft>
              <a:defRPr sz="900"/>
            </a:lvl7pPr>
            <a:lvl8pPr marL="182880" indent="-182880">
              <a:lnSpc>
                <a:spcPct val="100000"/>
              </a:lnSpc>
              <a:spcBef>
                <a:spcPts val="600"/>
              </a:spcBef>
              <a:spcAft>
                <a:spcPts val="0"/>
              </a:spcAft>
              <a:defRPr sz="900"/>
            </a:lvl8pPr>
            <a:lvl9pPr marL="182880" indent="-182880">
              <a:lnSpc>
                <a:spcPct val="100000"/>
              </a:lnSpc>
              <a:spcBef>
                <a:spcPts val="600"/>
              </a:spcBef>
              <a:spcAft>
                <a:spcPts val="0"/>
              </a:spcAft>
              <a:defRPr sz="900"/>
            </a:lvl9pPr>
          </a:lstStyle>
          <a:p>
            <a:pPr lvl="0"/>
            <a:r>
              <a:rPr/>
              <a:t>Click to add text</a:t>
            </a:r>
          </a:p>
        </p:txBody>
      </p:sp>
      <p:sp>
        <p:nvSpPr>
          <p:cNvPr id="45" name="Text Placeholder 21"/>
          <p:cNvSpPr>
            <a:spLocks noGrp="1"/>
          </p:cNvSpPr>
          <p:nvPr>
            <p:ph type="body" sz="quarter" idx="33" hasCustomPrompt="1"/>
          </p:nvPr>
        </p:nvSpPr>
        <p:spPr>
          <a:xfrm>
            <a:off x="7235571" y="1170442"/>
            <a:ext cx="2359152" cy="1560646"/>
          </a:xfrm>
        </p:spPr>
        <p:txBody>
          <a:bodyPr lIns="91440" rIns="91440" anchor="t">
            <a:noAutofit/>
          </a:bodyPr>
          <a:lstStyle>
            <a:lvl1pPr marL="182880" indent="-182880" algn="l">
              <a:lnSpc>
                <a:spcPct val="100000"/>
              </a:lnSpc>
              <a:spcBef>
                <a:spcPts val="600"/>
              </a:spcBef>
              <a:spcAft>
                <a:spcPts val="0"/>
              </a:spcAft>
              <a:buFont typeface="Arial" panose="020B0604020202020204" pitchFamily="34" charset="0"/>
              <a:buChar char="•"/>
              <a:defRPr sz="900">
                <a:solidFill>
                  <a:schemeClr val="tx1"/>
                </a:solidFill>
              </a:defRPr>
            </a:lvl1pPr>
            <a:lvl2pPr marL="182880" indent="-182880">
              <a:lnSpc>
                <a:spcPct val="100000"/>
              </a:lnSpc>
              <a:spcBef>
                <a:spcPts val="600"/>
              </a:spcBef>
              <a:spcAft>
                <a:spcPts val="0"/>
              </a:spcAft>
              <a:buFont typeface="Arial" panose="020B0604020202020204" pitchFamily="34" charset="0"/>
              <a:buChar char="•"/>
              <a:defRPr sz="900"/>
            </a:lvl2pPr>
            <a:lvl3pPr marL="182880" indent="-182880">
              <a:lnSpc>
                <a:spcPct val="100000"/>
              </a:lnSpc>
              <a:spcBef>
                <a:spcPts val="600"/>
              </a:spcBef>
              <a:spcAft>
                <a:spcPts val="0"/>
              </a:spcAft>
              <a:buFont typeface="Arial" panose="020B0604020202020204" pitchFamily="34" charset="0"/>
              <a:buChar char="•"/>
              <a:defRPr sz="900"/>
            </a:lvl3pPr>
            <a:lvl4pPr marL="182880" indent="-182880">
              <a:lnSpc>
                <a:spcPct val="100000"/>
              </a:lnSpc>
              <a:spcBef>
                <a:spcPts val="600"/>
              </a:spcBef>
              <a:spcAft>
                <a:spcPts val="0"/>
              </a:spcAft>
              <a:buFont typeface="Arial" panose="020B0604020202020204" pitchFamily="34" charset="0"/>
              <a:buChar char="•"/>
              <a:defRPr sz="900"/>
            </a:lvl4pPr>
            <a:lvl5pPr marL="182880" indent="-182880">
              <a:lnSpc>
                <a:spcPct val="100000"/>
              </a:lnSpc>
              <a:spcBef>
                <a:spcPts val="600"/>
              </a:spcBef>
              <a:spcAft>
                <a:spcPts val="0"/>
              </a:spcAft>
              <a:buFont typeface="Arial" panose="020B0604020202020204" pitchFamily="34" charset="0"/>
              <a:buChar char="•"/>
              <a:defRPr sz="900"/>
            </a:lvl5pPr>
            <a:lvl6pPr marL="182880" indent="-182880">
              <a:lnSpc>
                <a:spcPct val="100000"/>
              </a:lnSpc>
              <a:spcBef>
                <a:spcPts val="600"/>
              </a:spcBef>
              <a:spcAft>
                <a:spcPts val="0"/>
              </a:spcAft>
              <a:defRPr sz="900"/>
            </a:lvl6pPr>
            <a:lvl7pPr marL="182880" indent="-182880">
              <a:lnSpc>
                <a:spcPct val="100000"/>
              </a:lnSpc>
              <a:spcBef>
                <a:spcPts val="600"/>
              </a:spcBef>
              <a:spcAft>
                <a:spcPts val="0"/>
              </a:spcAft>
              <a:defRPr sz="900"/>
            </a:lvl7pPr>
            <a:lvl8pPr marL="182880" indent="-182880">
              <a:lnSpc>
                <a:spcPct val="100000"/>
              </a:lnSpc>
              <a:spcBef>
                <a:spcPts val="600"/>
              </a:spcBef>
              <a:spcAft>
                <a:spcPts val="0"/>
              </a:spcAft>
              <a:defRPr sz="900"/>
            </a:lvl8pPr>
            <a:lvl9pPr marL="182880" indent="-182880">
              <a:lnSpc>
                <a:spcPct val="100000"/>
              </a:lnSpc>
              <a:spcBef>
                <a:spcPts val="600"/>
              </a:spcBef>
              <a:spcAft>
                <a:spcPts val="0"/>
              </a:spcAft>
              <a:defRPr sz="900"/>
            </a:lvl9pPr>
          </a:lstStyle>
          <a:p>
            <a:pPr lvl="0"/>
            <a:r>
              <a:rPr/>
              <a:t>Click to add text</a:t>
            </a:r>
          </a:p>
        </p:txBody>
      </p:sp>
      <p:sp>
        <p:nvSpPr>
          <p:cNvPr id="46" name="Text Placeholder 21"/>
          <p:cNvSpPr>
            <a:spLocks noGrp="1"/>
          </p:cNvSpPr>
          <p:nvPr>
            <p:ph type="body" sz="quarter" idx="34" hasCustomPrompt="1"/>
          </p:nvPr>
        </p:nvSpPr>
        <p:spPr>
          <a:xfrm>
            <a:off x="7235571" y="3091437"/>
            <a:ext cx="2359152" cy="1393177"/>
          </a:xfrm>
        </p:spPr>
        <p:txBody>
          <a:bodyPr lIns="91440" rIns="91440" anchor="t">
            <a:noAutofit/>
          </a:bodyPr>
          <a:lstStyle>
            <a:lvl1pPr marL="182880" indent="-182880" algn="l">
              <a:lnSpc>
                <a:spcPct val="100000"/>
              </a:lnSpc>
              <a:spcBef>
                <a:spcPts val="600"/>
              </a:spcBef>
              <a:spcAft>
                <a:spcPts val="0"/>
              </a:spcAft>
              <a:buFont typeface="Arial" panose="020B0604020202020204" pitchFamily="34" charset="0"/>
              <a:buChar char="•"/>
              <a:defRPr sz="900">
                <a:solidFill>
                  <a:schemeClr val="tx1"/>
                </a:solidFill>
              </a:defRPr>
            </a:lvl1pPr>
            <a:lvl2pPr marL="182880" indent="-182880">
              <a:lnSpc>
                <a:spcPct val="100000"/>
              </a:lnSpc>
              <a:spcBef>
                <a:spcPts val="600"/>
              </a:spcBef>
              <a:spcAft>
                <a:spcPts val="0"/>
              </a:spcAft>
              <a:buFont typeface="Arial" panose="020B0604020202020204" pitchFamily="34" charset="0"/>
              <a:buChar char="•"/>
              <a:defRPr sz="900"/>
            </a:lvl2pPr>
            <a:lvl3pPr marL="182880" indent="-182880">
              <a:lnSpc>
                <a:spcPct val="100000"/>
              </a:lnSpc>
              <a:spcBef>
                <a:spcPts val="600"/>
              </a:spcBef>
              <a:spcAft>
                <a:spcPts val="0"/>
              </a:spcAft>
              <a:buFont typeface="Arial" panose="020B0604020202020204" pitchFamily="34" charset="0"/>
              <a:buChar char="•"/>
              <a:defRPr sz="900"/>
            </a:lvl3pPr>
            <a:lvl4pPr marL="182880" indent="-182880">
              <a:lnSpc>
                <a:spcPct val="100000"/>
              </a:lnSpc>
              <a:spcBef>
                <a:spcPts val="600"/>
              </a:spcBef>
              <a:spcAft>
                <a:spcPts val="0"/>
              </a:spcAft>
              <a:buFont typeface="Arial" panose="020B0604020202020204" pitchFamily="34" charset="0"/>
              <a:buChar char="•"/>
              <a:defRPr sz="900"/>
            </a:lvl4pPr>
            <a:lvl5pPr marL="182880" indent="-182880">
              <a:lnSpc>
                <a:spcPct val="100000"/>
              </a:lnSpc>
              <a:spcBef>
                <a:spcPts val="600"/>
              </a:spcBef>
              <a:spcAft>
                <a:spcPts val="0"/>
              </a:spcAft>
              <a:buFont typeface="Arial" panose="020B0604020202020204" pitchFamily="34" charset="0"/>
              <a:buChar char="•"/>
              <a:defRPr sz="900"/>
            </a:lvl5pPr>
            <a:lvl6pPr marL="182880" indent="-182880">
              <a:lnSpc>
                <a:spcPct val="100000"/>
              </a:lnSpc>
              <a:spcBef>
                <a:spcPts val="600"/>
              </a:spcBef>
              <a:spcAft>
                <a:spcPts val="0"/>
              </a:spcAft>
              <a:defRPr sz="900"/>
            </a:lvl6pPr>
            <a:lvl7pPr marL="182880" indent="-182880">
              <a:lnSpc>
                <a:spcPct val="100000"/>
              </a:lnSpc>
              <a:spcBef>
                <a:spcPts val="600"/>
              </a:spcBef>
              <a:spcAft>
                <a:spcPts val="0"/>
              </a:spcAft>
              <a:defRPr sz="900"/>
            </a:lvl7pPr>
            <a:lvl8pPr marL="182880" indent="-182880">
              <a:lnSpc>
                <a:spcPct val="100000"/>
              </a:lnSpc>
              <a:spcBef>
                <a:spcPts val="600"/>
              </a:spcBef>
              <a:spcAft>
                <a:spcPts val="0"/>
              </a:spcAft>
              <a:defRPr sz="900"/>
            </a:lvl8pPr>
            <a:lvl9pPr marL="182880" indent="-182880">
              <a:lnSpc>
                <a:spcPct val="100000"/>
              </a:lnSpc>
              <a:spcBef>
                <a:spcPts val="600"/>
              </a:spcBef>
              <a:spcAft>
                <a:spcPts val="0"/>
              </a:spcAft>
              <a:defRPr sz="900"/>
            </a:lvl9pPr>
          </a:lstStyle>
          <a:p>
            <a:pPr lvl="0"/>
            <a:r>
              <a:rPr/>
              <a:t>Click to add text</a:t>
            </a:r>
          </a:p>
        </p:txBody>
      </p:sp>
      <p:sp>
        <p:nvSpPr>
          <p:cNvPr id="47" name="Text Placeholder 21"/>
          <p:cNvSpPr>
            <a:spLocks noGrp="1"/>
          </p:cNvSpPr>
          <p:nvPr>
            <p:ph type="body" sz="quarter" idx="35" hasCustomPrompt="1"/>
          </p:nvPr>
        </p:nvSpPr>
        <p:spPr>
          <a:xfrm>
            <a:off x="7235571" y="4873246"/>
            <a:ext cx="2359152" cy="1905104"/>
          </a:xfrm>
        </p:spPr>
        <p:txBody>
          <a:bodyPr lIns="91440" rIns="91440" anchor="t">
            <a:noAutofit/>
          </a:bodyPr>
          <a:lstStyle>
            <a:lvl1pPr marL="182880" indent="-182880" algn="l">
              <a:lnSpc>
                <a:spcPct val="100000"/>
              </a:lnSpc>
              <a:spcBef>
                <a:spcPts val="600"/>
              </a:spcBef>
              <a:spcAft>
                <a:spcPts val="0"/>
              </a:spcAft>
              <a:buFont typeface="Arial" panose="020B0604020202020204" pitchFamily="34" charset="0"/>
              <a:buChar char="•"/>
              <a:defRPr sz="900">
                <a:solidFill>
                  <a:schemeClr val="tx1"/>
                </a:solidFill>
              </a:defRPr>
            </a:lvl1pPr>
            <a:lvl2pPr marL="182880" indent="-182880">
              <a:lnSpc>
                <a:spcPct val="100000"/>
              </a:lnSpc>
              <a:spcBef>
                <a:spcPts val="600"/>
              </a:spcBef>
              <a:spcAft>
                <a:spcPts val="0"/>
              </a:spcAft>
              <a:buFont typeface="Arial" panose="020B0604020202020204" pitchFamily="34" charset="0"/>
              <a:buChar char="•"/>
              <a:defRPr sz="900"/>
            </a:lvl2pPr>
            <a:lvl3pPr marL="182880" indent="-182880">
              <a:lnSpc>
                <a:spcPct val="100000"/>
              </a:lnSpc>
              <a:spcBef>
                <a:spcPts val="600"/>
              </a:spcBef>
              <a:spcAft>
                <a:spcPts val="0"/>
              </a:spcAft>
              <a:buFont typeface="Arial" panose="020B0604020202020204" pitchFamily="34" charset="0"/>
              <a:buChar char="•"/>
              <a:defRPr sz="900"/>
            </a:lvl3pPr>
            <a:lvl4pPr marL="182880" indent="-182880">
              <a:lnSpc>
                <a:spcPct val="100000"/>
              </a:lnSpc>
              <a:spcBef>
                <a:spcPts val="600"/>
              </a:spcBef>
              <a:spcAft>
                <a:spcPts val="0"/>
              </a:spcAft>
              <a:buFont typeface="Arial" panose="020B0604020202020204" pitchFamily="34" charset="0"/>
              <a:buChar char="•"/>
              <a:defRPr sz="900"/>
            </a:lvl4pPr>
            <a:lvl5pPr marL="182880" indent="-182880">
              <a:lnSpc>
                <a:spcPct val="100000"/>
              </a:lnSpc>
              <a:spcBef>
                <a:spcPts val="600"/>
              </a:spcBef>
              <a:spcAft>
                <a:spcPts val="0"/>
              </a:spcAft>
              <a:buFont typeface="Arial" panose="020B0604020202020204" pitchFamily="34" charset="0"/>
              <a:buChar char="•"/>
              <a:defRPr sz="900"/>
            </a:lvl5pPr>
            <a:lvl6pPr marL="182880" indent="-182880">
              <a:lnSpc>
                <a:spcPct val="100000"/>
              </a:lnSpc>
              <a:spcBef>
                <a:spcPts val="600"/>
              </a:spcBef>
              <a:spcAft>
                <a:spcPts val="0"/>
              </a:spcAft>
              <a:defRPr sz="900"/>
            </a:lvl6pPr>
            <a:lvl7pPr marL="182880" indent="-182880">
              <a:lnSpc>
                <a:spcPct val="100000"/>
              </a:lnSpc>
              <a:spcBef>
                <a:spcPts val="600"/>
              </a:spcBef>
              <a:spcAft>
                <a:spcPts val="0"/>
              </a:spcAft>
              <a:defRPr sz="900"/>
            </a:lvl7pPr>
            <a:lvl8pPr marL="182880" indent="-182880">
              <a:lnSpc>
                <a:spcPct val="100000"/>
              </a:lnSpc>
              <a:spcBef>
                <a:spcPts val="600"/>
              </a:spcBef>
              <a:spcAft>
                <a:spcPts val="0"/>
              </a:spcAft>
              <a:defRPr sz="900"/>
            </a:lvl8pPr>
            <a:lvl9pPr marL="182880" indent="-182880">
              <a:lnSpc>
                <a:spcPct val="100000"/>
              </a:lnSpc>
              <a:spcBef>
                <a:spcPts val="600"/>
              </a:spcBef>
              <a:spcAft>
                <a:spcPts val="0"/>
              </a:spcAft>
              <a:defRPr sz="900"/>
            </a:lvl9pPr>
          </a:lstStyle>
          <a:p>
            <a:pPr lvl="0"/>
            <a:r>
              <a:rPr/>
              <a:t>Click to add text</a:t>
            </a:r>
          </a:p>
        </p:txBody>
      </p:sp>
      <p:sp>
        <p:nvSpPr>
          <p:cNvPr id="25" name="Rectangle 24"/>
          <p:cNvSpPr/>
          <p:nvPr userDrawn="1"/>
        </p:nvSpPr>
        <p:spPr>
          <a:xfrm>
            <a:off x="10287000" y="0"/>
            <a:ext cx="1948070" cy="7767851"/>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lvl="0" algn="l" defTabSz="914400" rtl="0" eaLnBrk="1" latinLnBrk="0" hangingPunct="1">
              <a:spcBef>
                <a:spcPts val="1200"/>
              </a:spcBef>
              <a:buNone/>
            </a:pPr>
            <a:r>
              <a:rPr lang="fr-FR" sz="1600" kern="1200" noProof="1" smtClean="0">
                <a:solidFill>
                  <a:prstClr val="white">
                    <a:lumMod val="50000"/>
                  </a:prstClr>
                </a:solidFill>
                <a:latin typeface="Calibri Light" panose="020F0302020204030204" pitchFamily="34" charset="0"/>
                <a:ea typeface="+mn-ea"/>
                <a:cs typeface="Calibri" panose="020F0502020204030204" pitchFamily="34" charset="0"/>
              </a:rPr>
              <a:t>Impression :</a:t>
            </a:r>
          </a:p>
          <a:p>
            <a:pPr algn="l" defTabSz="914400">
              <a:spcBef>
                <a:spcPts val="300"/>
              </a:spcBef>
              <a:buNone/>
            </a:pPr>
            <a:r>
              <a:rPr lang="fr-FR" sz="1000" kern="1200" baseline="0" noProof="1" smtClean="0">
                <a:solidFill>
                  <a:prstClr val="white">
                    <a:lumMod val="50000"/>
                  </a:prstClr>
                </a:solidFill>
                <a:latin typeface="Calibri Light" panose="020F0302020204030204" pitchFamily="34" charset="0"/>
                <a:ea typeface="+mn-ea"/>
                <a:cs typeface="Calibri" panose="020F0502020204030204" pitchFamily="34" charset="0"/>
              </a:rPr>
              <a:t>Comme votre imprimante n’imprime peut-être pas de la même manière que les nôtres, veillez à effectuer quelques tests d’impression. Si vous rencontrez un problème d’alignement, essayez de régler le paramètre Mettre à l’échelle de la feuille. Il est situé dans la boîte de dialogue Imprimer. Il vous suffit de cliquer sur Diapositives en mode Page entière pour y accéder.</a:t>
            </a:r>
          </a:p>
          <a:p>
            <a:pPr algn="l" defTabSz="914400">
              <a:spcBef>
                <a:spcPts val="1200"/>
              </a:spcBef>
              <a:buNone/>
            </a:pPr>
            <a:r>
              <a:rPr lang="fr-FR" sz="1000" kern="1200" baseline="0" noProof="1" smtClean="0">
                <a:solidFill>
                  <a:prstClr val="white">
                    <a:lumMod val="50000"/>
                  </a:prstClr>
                </a:solidFill>
                <a:latin typeface="Calibri Light" panose="020F0302020204030204" pitchFamily="34" charset="0"/>
                <a:ea typeface="+mn-ea"/>
                <a:cs typeface="Calibri" panose="020F0502020204030204" pitchFamily="34" charset="0"/>
              </a:rPr>
              <a:t>Avez-vous remarqué les repères de pliage que nous avons créés pour vous ? Ils sont très discrets, mais si vous n’avez pas envie de les faire apparaître sur votre brochure, cliquez sur Affichage, Masque des diapositives, puis supprimez-les avant d’imprimer.</a:t>
            </a:r>
          </a:p>
          <a:p>
            <a:pPr marL="0" lvl="0" algn="l" defTabSz="914400" rtl="0" eaLnBrk="1" latinLnBrk="0" hangingPunct="1">
              <a:spcBef>
                <a:spcPts val="1200"/>
              </a:spcBef>
              <a:buNone/>
            </a:pPr>
            <a:r>
              <a:rPr lang="fr-FR" sz="1600" kern="1200" noProof="1" smtClean="0">
                <a:solidFill>
                  <a:prstClr val="white">
                    <a:lumMod val="50000"/>
                  </a:prstClr>
                </a:solidFill>
                <a:latin typeface="Calibri Light" panose="020F0302020204030204" pitchFamily="34" charset="0"/>
                <a:ea typeface="+mn-ea"/>
                <a:cs typeface="Calibri" panose="020F0502020204030204" pitchFamily="34" charset="0"/>
              </a:rPr>
              <a:t>Personnalisation du contenu :</a:t>
            </a:r>
          </a:p>
          <a:p>
            <a:pPr algn="l" defTabSz="914400">
              <a:spcBef>
                <a:spcPts val="300"/>
              </a:spcBef>
              <a:buNone/>
            </a:pPr>
            <a:r>
              <a:rPr lang="fr-FR" sz="1000" kern="1200" baseline="0" noProof="1" smtClean="0">
                <a:solidFill>
                  <a:prstClr val="white">
                    <a:lumMod val="50000"/>
                  </a:prstClr>
                </a:solidFill>
                <a:latin typeface="Calibri Light" panose="020F0302020204030204" pitchFamily="34" charset="0"/>
                <a:ea typeface="+mn-ea"/>
                <a:cs typeface="Calibri" panose="020F0502020204030204" pitchFamily="34" charset="0"/>
              </a:rPr>
              <a:t>Les espaces réservés de cette brochure sont mis en forme automatiquement. Si vous souhaitez ajouter ou supprimer des puces, il vous suffit de cliquer sous l’onglet Accueil sur Puces.</a:t>
            </a:r>
          </a:p>
          <a:p>
            <a:pPr algn="l" defTabSz="914400">
              <a:spcBef>
                <a:spcPts val="1200"/>
              </a:spcBef>
              <a:buNone/>
            </a:pPr>
            <a:r>
              <a:rPr lang="fr-FR" sz="1000" kern="1200" baseline="0" noProof="1" smtClean="0">
                <a:solidFill>
                  <a:prstClr val="white">
                    <a:lumMod val="50000"/>
                  </a:prstClr>
                </a:solidFill>
                <a:latin typeface="Calibri Light" panose="020F0302020204030204" pitchFamily="34" charset="0"/>
                <a:ea typeface="+mn-ea"/>
                <a:cs typeface="Calibri" panose="020F0502020204030204" pitchFamily="34" charset="0"/>
              </a:rPr>
              <a:t>Si vous avez besoin d’espaces réservés supplémentaires pour les titres, les sous-titres ou le corps de texte, copiez ce dont vous avez besoin et faites glisser l’élément souhaité pour le positionner. Les repères actifs de PowerPoint vous aideront à l’aligner par rapport au reste.</a:t>
            </a:r>
          </a:p>
          <a:p>
            <a:pPr algn="l" defTabSz="914400">
              <a:spcBef>
                <a:spcPts val="1200"/>
              </a:spcBef>
              <a:buNone/>
            </a:pPr>
            <a:r>
              <a:rPr lang="fr-FR" sz="1000" kern="1200" baseline="0" noProof="1" smtClean="0">
                <a:solidFill>
                  <a:prstClr val="white">
                    <a:lumMod val="50000"/>
                  </a:prstClr>
                </a:solidFill>
                <a:latin typeface="Calibri Light" panose="020F0302020204030204" pitchFamily="34" charset="0"/>
                <a:ea typeface="+mn-ea"/>
                <a:cs typeface="Calibri" panose="020F0502020204030204" pitchFamily="34" charset="0"/>
              </a:rPr>
              <a:t>Vous préférez utiliser vos propres images, au lieu des nôtres ? Aucun problème ! Cliquez sur une image, appuyez sur la touche Suppr, puis cliquez sur l’icône pour ajouter votre image.</a:t>
            </a:r>
            <a:endParaRPr lang="fr-FR" sz="1000" kern="1200" baseline="0" noProof="1">
              <a:solidFill>
                <a:prstClr val="white">
                  <a:lumMod val="50000"/>
                </a:prstClr>
              </a:solidFill>
              <a:latin typeface="Calibri Light" panose="020F0302020204030204" pitchFamily="34" charset="0"/>
              <a:ea typeface="+mn-ea"/>
              <a:cs typeface="Calibri" panose="020F0502020204030204" pitchFamily="34" charset="0"/>
            </a:endParaRPr>
          </a:p>
        </p:txBody>
      </p:sp>
    </p:spTree>
    <p:extLst>
      <p:ext uri="{BB962C8B-B14F-4D97-AF65-F5344CB8AC3E}">
        <p14:creationId xmlns:p14="http://schemas.microsoft.com/office/powerpoint/2010/main" val="118450875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91515" y="413810"/>
            <a:ext cx="8675370" cy="1502305"/>
          </a:xfrm>
          <a:prstGeom prst="rect">
            <a:avLst/>
          </a:prstGeom>
        </p:spPr>
        <p:txBody>
          <a:bodyPr vert="horz" lIns="91440" tIns="45720" rIns="91440" bIns="45720" rtlCol="0" anchor="ctr">
            <a:normAutofit/>
          </a:bodyPr>
          <a:lstStyle/>
          <a:p>
            <a:r>
              <a:rPr lang="fr-FR" smtClean="0"/>
              <a:t>Modifiez le style du titre</a:t>
            </a:r>
            <a:endParaRPr/>
          </a:p>
        </p:txBody>
      </p:sp>
      <p:sp>
        <p:nvSpPr>
          <p:cNvPr id="3" name="Text Placeholder 2"/>
          <p:cNvSpPr>
            <a:spLocks noGrp="1"/>
          </p:cNvSpPr>
          <p:nvPr>
            <p:ph type="body" idx="1"/>
          </p:nvPr>
        </p:nvSpPr>
        <p:spPr>
          <a:xfrm>
            <a:off x="691515" y="2069042"/>
            <a:ext cx="8675370" cy="4931516"/>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a:p>
        </p:txBody>
      </p:sp>
      <p:sp>
        <p:nvSpPr>
          <p:cNvPr id="4" name="Date Placeholder 3"/>
          <p:cNvSpPr>
            <a:spLocks noGrp="1"/>
          </p:cNvSpPr>
          <p:nvPr>
            <p:ph type="dt" sz="half" idx="2"/>
          </p:nvPr>
        </p:nvSpPr>
        <p:spPr>
          <a:xfrm>
            <a:off x="691515" y="7203865"/>
            <a:ext cx="2263140" cy="413808"/>
          </a:xfrm>
          <a:prstGeom prst="rect">
            <a:avLst/>
          </a:prstGeom>
        </p:spPr>
        <p:txBody>
          <a:bodyPr vert="horz" lIns="91440" tIns="45720" rIns="91440" bIns="45720" rtlCol="0" anchor="ctr"/>
          <a:lstStyle>
            <a:lvl1pPr algn="l">
              <a:defRPr sz="1320">
                <a:solidFill>
                  <a:schemeClr val="tx1">
                    <a:tint val="75000"/>
                  </a:schemeClr>
                </a:solidFill>
              </a:defRPr>
            </a:lvl1pPr>
          </a:lstStyle>
          <a:p>
            <a:fld id="{FC7BAE6A-DCF3-43E4-B2A0-33D0CF1225FC}" type="datetimeFigureOut">
              <a:rPr lang="en-US"/>
              <a:t>11/29/2014</a:t>
            </a:fld>
            <a:endParaRPr/>
          </a:p>
        </p:txBody>
      </p:sp>
      <p:sp>
        <p:nvSpPr>
          <p:cNvPr id="5" name="Footer Placeholder 4"/>
          <p:cNvSpPr>
            <a:spLocks noGrp="1"/>
          </p:cNvSpPr>
          <p:nvPr>
            <p:ph type="ftr" sz="quarter" idx="3"/>
          </p:nvPr>
        </p:nvSpPr>
        <p:spPr>
          <a:xfrm>
            <a:off x="3331845" y="7203865"/>
            <a:ext cx="3394710" cy="413808"/>
          </a:xfrm>
          <a:prstGeom prst="rect">
            <a:avLst/>
          </a:prstGeom>
        </p:spPr>
        <p:txBody>
          <a:bodyPr vert="horz" lIns="91440" tIns="45720" rIns="91440" bIns="45720" rtlCol="0" anchor="ctr"/>
          <a:lstStyle>
            <a:lvl1pPr algn="ctr">
              <a:defRPr sz="1320">
                <a:solidFill>
                  <a:schemeClr val="tx1">
                    <a:tint val="75000"/>
                  </a:schemeClr>
                </a:solidFill>
              </a:defRPr>
            </a:lvl1pPr>
          </a:lstStyle>
          <a:p>
            <a:endParaRPr/>
          </a:p>
        </p:txBody>
      </p:sp>
      <p:sp>
        <p:nvSpPr>
          <p:cNvPr id="6" name="Slide Number Placeholder 5"/>
          <p:cNvSpPr>
            <a:spLocks noGrp="1"/>
          </p:cNvSpPr>
          <p:nvPr>
            <p:ph type="sldNum" sz="quarter" idx="4"/>
          </p:nvPr>
        </p:nvSpPr>
        <p:spPr>
          <a:xfrm>
            <a:off x="7103745" y="7203865"/>
            <a:ext cx="2263140" cy="413808"/>
          </a:xfrm>
          <a:prstGeom prst="rect">
            <a:avLst/>
          </a:prstGeom>
        </p:spPr>
        <p:txBody>
          <a:bodyPr vert="horz" lIns="91440" tIns="45720" rIns="91440" bIns="45720" rtlCol="0" anchor="ctr"/>
          <a:lstStyle>
            <a:lvl1pPr algn="r">
              <a:defRPr sz="1320">
                <a:solidFill>
                  <a:schemeClr val="tx1">
                    <a:tint val="75000"/>
                  </a:schemeClr>
                </a:solidFill>
              </a:defRPr>
            </a:lvl1pPr>
          </a:lstStyle>
          <a:p>
            <a:fld id="{9F6761A3-4CAC-4C5F-AC82-8DB08D526BC2}" type="slidenum">
              <a:rPr/>
              <a:t>‹N°›</a:t>
            </a:fld>
            <a:endParaRPr/>
          </a:p>
        </p:txBody>
      </p:sp>
    </p:spTree>
    <p:extLst>
      <p:ext uri="{BB962C8B-B14F-4D97-AF65-F5344CB8AC3E}">
        <p14:creationId xmlns:p14="http://schemas.microsoft.com/office/powerpoint/2010/main" val="3687281395"/>
      </p:ext>
    </p:extLst>
  </p:cSld>
  <p:clrMap bg1="lt1" tx1="dk1" bg2="lt2" tx2="dk2" accent1="accent1" accent2="accent2" accent3="accent3" accent4="accent4" accent5="accent5" accent6="accent6" hlink="hlink" folHlink="folHlink"/>
  <p:sldLayoutIdLst>
    <p:sldLayoutId id="2147483672" r:id="rId1"/>
    <p:sldLayoutId id="2147483673" r:id="rId2"/>
  </p:sldLayoutIdLst>
  <p:txStyles>
    <p:titleStyle>
      <a:lvl1pPr algn="l" defTabSz="1005840" rtl="0" eaLnBrk="1" latinLnBrk="0" hangingPunct="1">
        <a:lnSpc>
          <a:spcPct val="90000"/>
        </a:lnSpc>
        <a:spcBef>
          <a:spcPct val="0"/>
        </a:spcBef>
        <a:buNone/>
        <a:defRPr sz="3200" kern="1200">
          <a:solidFill>
            <a:schemeClr val="tx1"/>
          </a:solidFill>
          <a:latin typeface="+mj-lt"/>
          <a:ea typeface="+mj-ea"/>
          <a:cs typeface="+mj-cs"/>
        </a:defRPr>
      </a:lvl1pPr>
    </p:titleStyle>
    <p:bodyStyle>
      <a:lvl1pPr marL="251460" indent="-251460" algn="l" defTabSz="1005840" rtl="0" eaLnBrk="1" latinLnBrk="0" hangingPunct="1">
        <a:lnSpc>
          <a:spcPct val="90000"/>
        </a:lnSpc>
        <a:spcBef>
          <a:spcPts val="1100"/>
        </a:spcBef>
        <a:buFont typeface="Arial" panose="020B0604020202020204" pitchFamily="34" charset="0"/>
        <a:buChar char="•"/>
        <a:defRPr sz="2000" kern="1200">
          <a:solidFill>
            <a:schemeClr val="tx1"/>
          </a:solidFill>
          <a:latin typeface="+mn-lt"/>
          <a:ea typeface="+mn-ea"/>
          <a:cs typeface="+mn-cs"/>
        </a:defRPr>
      </a:lvl1pPr>
      <a:lvl2pPr marL="754380" indent="-251460" algn="l" defTabSz="1005840" rtl="0" eaLnBrk="1" latinLnBrk="0" hangingPunct="1">
        <a:lnSpc>
          <a:spcPct val="90000"/>
        </a:lnSpc>
        <a:spcBef>
          <a:spcPts val="550"/>
        </a:spcBef>
        <a:buFont typeface="Arial" panose="020B0604020202020204" pitchFamily="34" charset="0"/>
        <a:buChar char="•"/>
        <a:defRPr sz="1800" kern="1200">
          <a:solidFill>
            <a:schemeClr val="tx1"/>
          </a:solidFill>
          <a:latin typeface="+mn-lt"/>
          <a:ea typeface="+mn-ea"/>
          <a:cs typeface="+mn-cs"/>
        </a:defRPr>
      </a:lvl2pPr>
      <a:lvl3pPr marL="1257300" indent="-251460" algn="l" defTabSz="1005840" rtl="0" eaLnBrk="1" latinLnBrk="0" hangingPunct="1">
        <a:lnSpc>
          <a:spcPct val="90000"/>
        </a:lnSpc>
        <a:spcBef>
          <a:spcPts val="550"/>
        </a:spcBef>
        <a:buFont typeface="Arial" panose="020B0604020202020204" pitchFamily="34" charset="0"/>
        <a:buChar char="•"/>
        <a:defRPr sz="1600" kern="1200">
          <a:solidFill>
            <a:schemeClr val="tx1"/>
          </a:solidFill>
          <a:latin typeface="+mn-lt"/>
          <a:ea typeface="+mn-ea"/>
          <a:cs typeface="+mn-cs"/>
        </a:defRPr>
      </a:lvl3pPr>
      <a:lvl4pPr marL="1760220" indent="-251460" algn="l" defTabSz="1005840" rtl="0" eaLnBrk="1" latinLnBrk="0" hangingPunct="1">
        <a:lnSpc>
          <a:spcPct val="90000"/>
        </a:lnSpc>
        <a:spcBef>
          <a:spcPts val="550"/>
        </a:spcBef>
        <a:buFont typeface="Arial" panose="020B0604020202020204" pitchFamily="34" charset="0"/>
        <a:buChar char="•"/>
        <a:defRPr sz="1400" kern="1200">
          <a:solidFill>
            <a:schemeClr val="tx1"/>
          </a:solidFill>
          <a:latin typeface="+mn-lt"/>
          <a:ea typeface="+mn-ea"/>
          <a:cs typeface="+mn-cs"/>
        </a:defRPr>
      </a:lvl4pPr>
      <a:lvl5pPr marL="2263140" indent="-251460" algn="l" defTabSz="1005840" rtl="0" eaLnBrk="1" latinLnBrk="0" hangingPunct="1">
        <a:lnSpc>
          <a:spcPct val="90000"/>
        </a:lnSpc>
        <a:spcBef>
          <a:spcPts val="550"/>
        </a:spcBef>
        <a:buFont typeface="Arial" panose="020B0604020202020204" pitchFamily="34" charset="0"/>
        <a:buChar char="•"/>
        <a:defRPr sz="1400" kern="1200">
          <a:solidFill>
            <a:schemeClr val="tx1"/>
          </a:solidFill>
          <a:latin typeface="+mn-lt"/>
          <a:ea typeface="+mn-ea"/>
          <a:cs typeface="+mn-cs"/>
        </a:defRPr>
      </a:lvl5pPr>
      <a:lvl6pPr marL="276606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6pPr>
      <a:lvl7pPr marL="326898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7pPr>
      <a:lvl8pPr marL="377190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8pPr>
      <a:lvl9pPr marL="427482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9pPr>
    </p:bodyStyle>
    <p:otherStyle>
      <a:defPPr>
        <a:defRPr/>
      </a:defPPr>
      <a:lvl1pPr marL="0" algn="l" defTabSz="1005840" rtl="0" eaLnBrk="1" latinLnBrk="0" hangingPunct="1">
        <a:defRPr sz="1980" kern="1200">
          <a:solidFill>
            <a:schemeClr val="tx1"/>
          </a:solidFill>
          <a:latin typeface="+mn-lt"/>
          <a:ea typeface="+mn-ea"/>
          <a:cs typeface="+mn-cs"/>
        </a:defRPr>
      </a:lvl1pPr>
      <a:lvl2pPr marL="502920" algn="l" defTabSz="1005840" rtl="0" eaLnBrk="1" latinLnBrk="0" hangingPunct="1">
        <a:defRPr sz="1980" kern="1200">
          <a:solidFill>
            <a:schemeClr val="tx1"/>
          </a:solidFill>
          <a:latin typeface="+mn-lt"/>
          <a:ea typeface="+mn-ea"/>
          <a:cs typeface="+mn-cs"/>
        </a:defRPr>
      </a:lvl2pPr>
      <a:lvl3pPr marL="1005840" algn="l" defTabSz="1005840" rtl="0" eaLnBrk="1" latinLnBrk="0" hangingPunct="1">
        <a:defRPr sz="1980" kern="1200">
          <a:solidFill>
            <a:schemeClr val="tx1"/>
          </a:solidFill>
          <a:latin typeface="+mn-lt"/>
          <a:ea typeface="+mn-ea"/>
          <a:cs typeface="+mn-cs"/>
        </a:defRPr>
      </a:lvl3pPr>
      <a:lvl4pPr marL="1508760" algn="l" defTabSz="1005840" rtl="0" eaLnBrk="1" latinLnBrk="0" hangingPunct="1">
        <a:defRPr sz="1980" kern="1200">
          <a:solidFill>
            <a:schemeClr val="tx1"/>
          </a:solidFill>
          <a:latin typeface="+mn-lt"/>
          <a:ea typeface="+mn-ea"/>
          <a:cs typeface="+mn-cs"/>
        </a:defRPr>
      </a:lvl4pPr>
      <a:lvl5pPr marL="2011680" algn="l" defTabSz="1005840" rtl="0" eaLnBrk="1" latinLnBrk="0" hangingPunct="1">
        <a:defRPr sz="1980" kern="1200">
          <a:solidFill>
            <a:schemeClr val="tx1"/>
          </a:solidFill>
          <a:latin typeface="+mn-lt"/>
          <a:ea typeface="+mn-ea"/>
          <a:cs typeface="+mn-cs"/>
        </a:defRPr>
      </a:lvl5pPr>
      <a:lvl6pPr marL="2514600" algn="l" defTabSz="1005840" rtl="0" eaLnBrk="1" latinLnBrk="0" hangingPunct="1">
        <a:defRPr sz="1980" kern="1200">
          <a:solidFill>
            <a:schemeClr val="tx1"/>
          </a:solidFill>
          <a:latin typeface="+mn-lt"/>
          <a:ea typeface="+mn-ea"/>
          <a:cs typeface="+mn-cs"/>
        </a:defRPr>
      </a:lvl6pPr>
      <a:lvl7pPr marL="3017520" algn="l" defTabSz="1005840" rtl="0" eaLnBrk="1" latinLnBrk="0" hangingPunct="1">
        <a:defRPr sz="1980" kern="1200">
          <a:solidFill>
            <a:schemeClr val="tx1"/>
          </a:solidFill>
          <a:latin typeface="+mn-lt"/>
          <a:ea typeface="+mn-ea"/>
          <a:cs typeface="+mn-cs"/>
        </a:defRPr>
      </a:lvl7pPr>
      <a:lvl8pPr marL="3520440" algn="l" defTabSz="1005840" rtl="0" eaLnBrk="1" latinLnBrk="0" hangingPunct="1">
        <a:defRPr sz="1980" kern="1200">
          <a:solidFill>
            <a:schemeClr val="tx1"/>
          </a:solidFill>
          <a:latin typeface="+mn-lt"/>
          <a:ea typeface="+mn-ea"/>
          <a:cs typeface="+mn-cs"/>
        </a:defRPr>
      </a:lvl8pPr>
      <a:lvl9pPr marL="4023360" algn="l" defTabSz="1005840" rtl="0" eaLnBrk="1" latinLnBrk="0" hangingPunct="1">
        <a:defRPr sz="198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jp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jpg"/><Relationship Id="rId5" Type="http://schemas.openxmlformats.org/officeDocument/2006/relationships/image" Target="../media/image4.jpg"/><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8" Type="http://schemas.openxmlformats.org/officeDocument/2006/relationships/image" Target="../media/image13.jpeg"/><Relationship Id="rId13" Type="http://schemas.openxmlformats.org/officeDocument/2006/relationships/image" Target="../media/image18.jpg"/><Relationship Id="rId3" Type="http://schemas.openxmlformats.org/officeDocument/2006/relationships/image" Target="../media/image8.jpeg"/><Relationship Id="rId7" Type="http://schemas.openxmlformats.org/officeDocument/2006/relationships/image" Target="../media/image12.jpeg"/><Relationship Id="rId12" Type="http://schemas.openxmlformats.org/officeDocument/2006/relationships/image" Target="../media/image17.jpeg"/><Relationship Id="rId2" Type="http://schemas.openxmlformats.org/officeDocument/2006/relationships/image" Target="../media/image7.jpeg"/><Relationship Id="rId1" Type="http://schemas.openxmlformats.org/officeDocument/2006/relationships/slideLayout" Target="../slideLayouts/slideLayout2.xml"/><Relationship Id="rId6" Type="http://schemas.openxmlformats.org/officeDocument/2006/relationships/image" Target="../media/image11.jpeg"/><Relationship Id="rId11" Type="http://schemas.openxmlformats.org/officeDocument/2006/relationships/image" Target="../media/image16.jpeg"/><Relationship Id="rId5" Type="http://schemas.openxmlformats.org/officeDocument/2006/relationships/image" Target="../media/image10.jpeg"/><Relationship Id="rId15" Type="http://schemas.openxmlformats.org/officeDocument/2006/relationships/image" Target="../media/image20.png"/><Relationship Id="rId10" Type="http://schemas.openxmlformats.org/officeDocument/2006/relationships/image" Target="../media/image15.jpeg"/><Relationship Id="rId4" Type="http://schemas.openxmlformats.org/officeDocument/2006/relationships/image" Target="../media/image9.jpeg"/><Relationship Id="rId9" Type="http://schemas.openxmlformats.org/officeDocument/2006/relationships/image" Target="../media/image14.jpeg"/><Relationship Id="rId14" Type="http://schemas.openxmlformats.org/officeDocument/2006/relationships/image" Target="../media/image19.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Espace réservé du texte 14"/>
          <p:cNvSpPr>
            <a:spLocks noGrp="1"/>
          </p:cNvSpPr>
          <p:nvPr>
            <p:ph type="body" sz="quarter" idx="13"/>
          </p:nvPr>
        </p:nvSpPr>
        <p:spPr/>
        <p:txBody>
          <a:bodyPr/>
          <a:lstStyle/>
          <a:p>
            <a:r>
              <a:rPr lang="fr-FR" sz="2400" i="1" noProof="1" smtClean="0">
                <a:solidFill>
                  <a:schemeClr val="accent2">
                    <a:lumMod val="50000"/>
                  </a:schemeClr>
                </a:solidFill>
              </a:rPr>
              <a:t>Mon voyage virtuel à l’autre bout du monde</a:t>
            </a:r>
            <a:endParaRPr lang="fr-FR" sz="3200" noProof="1">
              <a:solidFill>
                <a:schemeClr val="accent2">
                  <a:lumMod val="50000"/>
                </a:schemeClr>
              </a:solidFill>
            </a:endParaRPr>
          </a:p>
        </p:txBody>
      </p:sp>
      <p:sp>
        <p:nvSpPr>
          <p:cNvPr id="20" name="Espace réservé du texte 19"/>
          <p:cNvSpPr>
            <a:spLocks noGrp="1"/>
          </p:cNvSpPr>
          <p:nvPr>
            <p:ph type="body" sz="quarter" idx="18"/>
          </p:nvPr>
        </p:nvSpPr>
        <p:spPr>
          <a:xfrm>
            <a:off x="3758184" y="6854395"/>
            <a:ext cx="2449512" cy="448347"/>
          </a:xfrm>
        </p:spPr>
        <p:txBody>
          <a:bodyPr>
            <a:noAutofit/>
          </a:bodyPr>
          <a:lstStyle/>
          <a:p>
            <a:pPr marL="0" indent="0" algn="ctr" defTabSz="1005840">
              <a:lnSpc>
                <a:spcPct val="100000"/>
              </a:lnSpc>
              <a:spcBef>
                <a:spcPts val="1100"/>
              </a:spcBef>
              <a:buNone/>
            </a:pPr>
            <a:r>
              <a:rPr lang="en-US" sz="800" b="1" i="0" dirty="0" smtClean="0">
                <a:solidFill>
                  <a:schemeClr val="bg1"/>
                </a:solidFill>
                <a:latin typeface="Constantia"/>
              </a:rPr>
              <a:t>Jessica Lauzière         </a:t>
            </a:r>
            <a:br>
              <a:rPr lang="en-US" sz="800" b="1" i="0" dirty="0" smtClean="0">
                <a:solidFill>
                  <a:schemeClr val="bg1"/>
                </a:solidFill>
                <a:latin typeface="Constantia"/>
              </a:rPr>
            </a:br>
            <a:r>
              <a:rPr lang="en-US" sz="800" b="1" i="0" dirty="0" smtClean="0">
                <a:solidFill>
                  <a:schemeClr val="bg1"/>
                </a:solidFill>
                <a:latin typeface="Constantia"/>
              </a:rPr>
              <a:t>(418) 609-4449                                                                              </a:t>
            </a:r>
            <a:r>
              <a:rPr lang="en-US" sz="800" dirty="0" smtClean="0">
                <a:latin typeface="Constantia"/>
              </a:rPr>
              <a:t>jessicalauziere@hotmail.ca</a:t>
            </a:r>
            <a:endParaRPr lang="en-US" sz="800" b="0" i="0" dirty="0">
              <a:solidFill>
                <a:schemeClr val="bg1"/>
              </a:solidFill>
              <a:latin typeface="Constantia"/>
            </a:endParaRPr>
          </a:p>
        </p:txBody>
      </p:sp>
      <p:pic>
        <p:nvPicPr>
          <p:cNvPr id="6" name="Image 5"/>
          <p:cNvPicPr>
            <a:picLocks noChangeAspect="1"/>
          </p:cNvPicPr>
          <p:nvPr/>
        </p:nvPicPr>
        <p:blipFill rotWithShape="1">
          <a:blip r:embed="rId2">
            <a:extLst>
              <a:ext uri="{28A0092B-C50C-407E-A947-70E740481C1C}">
                <a14:useLocalDpi xmlns:a14="http://schemas.microsoft.com/office/drawing/2010/main" val="0"/>
              </a:ext>
            </a:extLst>
          </a:blip>
          <a:srcRect r="57282"/>
          <a:stretch/>
        </p:blipFill>
        <p:spPr>
          <a:xfrm>
            <a:off x="8352049" y="5707714"/>
            <a:ext cx="1085858" cy="917919"/>
          </a:xfrm>
          <a:prstGeom prst="rect">
            <a:avLst/>
          </a:prstGeom>
        </p:spPr>
      </p:pic>
      <p:pic>
        <p:nvPicPr>
          <p:cNvPr id="5" name="Image 4"/>
          <p:cNvPicPr>
            <a:picLocks noChangeAspect="1"/>
          </p:cNvPicPr>
          <p:nvPr/>
        </p:nvPicPr>
        <p:blipFill rotWithShape="1">
          <a:blip r:embed="rId3">
            <a:extLst>
              <a:ext uri="{28A0092B-C50C-407E-A947-70E740481C1C}">
                <a14:useLocalDpi xmlns:a14="http://schemas.microsoft.com/office/drawing/2010/main" val="0"/>
              </a:ext>
            </a:extLst>
          </a:blip>
          <a:srcRect r="-261"/>
          <a:stretch/>
        </p:blipFill>
        <p:spPr>
          <a:xfrm flipH="1">
            <a:off x="7235971" y="5704143"/>
            <a:ext cx="1083434" cy="921490"/>
          </a:xfrm>
          <a:prstGeom prst="rect">
            <a:avLst/>
          </a:prstGeom>
        </p:spPr>
      </p:pic>
      <p:pic>
        <p:nvPicPr>
          <p:cNvPr id="13" name="Image 12"/>
          <p:cNvPicPr>
            <a:picLocks noChangeAspect="1"/>
          </p:cNvPicPr>
          <p:nvPr/>
        </p:nvPicPr>
        <p:blipFill rotWithShape="1">
          <a:blip r:embed="rId4">
            <a:extLst>
              <a:ext uri="{28A0092B-C50C-407E-A947-70E740481C1C}">
                <a14:useLocalDpi xmlns:a14="http://schemas.microsoft.com/office/drawing/2010/main" val="0"/>
              </a:ext>
            </a:extLst>
          </a:blip>
          <a:srcRect l="1" r="7405"/>
          <a:stretch/>
        </p:blipFill>
        <p:spPr>
          <a:xfrm>
            <a:off x="7094527" y="2952713"/>
            <a:ext cx="2433194" cy="2392214"/>
          </a:xfrm>
          <a:prstGeom prst="rect">
            <a:avLst/>
          </a:prstGeom>
        </p:spPr>
      </p:pic>
      <p:sp>
        <p:nvSpPr>
          <p:cNvPr id="14" name="ZoneTexte 13"/>
          <p:cNvSpPr txBox="1"/>
          <p:nvPr/>
        </p:nvSpPr>
        <p:spPr>
          <a:xfrm>
            <a:off x="7061871" y="2259327"/>
            <a:ext cx="2588315" cy="430887"/>
          </a:xfrm>
          <a:prstGeom prst="rect">
            <a:avLst/>
          </a:prstGeom>
          <a:noFill/>
        </p:spPr>
        <p:txBody>
          <a:bodyPr wrap="square" rtlCol="0">
            <a:spAutoFit/>
          </a:bodyPr>
          <a:lstStyle/>
          <a:p>
            <a:pPr algn="ctr"/>
            <a:r>
              <a:rPr lang="fr-FR" sz="1100" i="1" kern="1200" dirty="0" smtClean="0">
                <a:solidFill>
                  <a:schemeClr val="accent2">
                    <a:lumMod val="75000"/>
                  </a:schemeClr>
                </a:solidFill>
                <a:latin typeface="+mn-lt"/>
                <a:ea typeface="+mn-ea"/>
                <a:cs typeface="+mn-cs"/>
              </a:rPr>
              <a:t>Projet de correspondance entre élèves québécois et thaïlandais</a:t>
            </a:r>
            <a:endParaRPr lang="fr-FR" sz="1100" i="1" kern="1200" dirty="0">
              <a:solidFill>
                <a:schemeClr val="accent2">
                  <a:lumMod val="75000"/>
                </a:schemeClr>
              </a:solidFill>
              <a:latin typeface="+mn-lt"/>
              <a:ea typeface="+mn-ea"/>
              <a:cs typeface="+mn-cs"/>
            </a:endParaRPr>
          </a:p>
        </p:txBody>
      </p:sp>
      <p:sp>
        <p:nvSpPr>
          <p:cNvPr id="27" name="Espace réservé du texte 14"/>
          <p:cNvSpPr txBox="1">
            <a:spLocks/>
          </p:cNvSpPr>
          <p:nvPr/>
        </p:nvSpPr>
        <p:spPr>
          <a:xfrm>
            <a:off x="3759424" y="479031"/>
            <a:ext cx="2449512" cy="1262062"/>
          </a:xfrm>
          <a:prstGeom prst="rect">
            <a:avLst/>
          </a:prstGeom>
        </p:spPr>
        <p:txBody>
          <a:bodyPr vert="horz" lIns="91440" tIns="45720" rIns="91440" bIns="45720" rtlCol="0" anchor="ctr">
            <a:noAutofit/>
          </a:bodyPr>
          <a:lstStyle>
            <a:lvl1pPr marL="0" indent="0" algn="ctr" defTabSz="1005840" rtl="0" eaLnBrk="1" latinLnBrk="0" hangingPunct="1">
              <a:lnSpc>
                <a:spcPct val="85000"/>
              </a:lnSpc>
              <a:spcBef>
                <a:spcPts val="0"/>
              </a:spcBef>
              <a:buFont typeface="Arial" panose="020B0604020202020204" pitchFamily="34" charset="0"/>
              <a:buNone/>
              <a:defRPr sz="3600" kern="1200">
                <a:solidFill>
                  <a:schemeClr val="tx2">
                    <a:lumMod val="65000"/>
                    <a:lumOff val="35000"/>
                  </a:schemeClr>
                </a:solidFill>
                <a:latin typeface="+mn-lt"/>
                <a:ea typeface="+mn-ea"/>
                <a:cs typeface="+mn-cs"/>
              </a:defRPr>
            </a:lvl1pPr>
            <a:lvl2pPr marL="0" indent="0" algn="l" defTabSz="1005840" rtl="0" eaLnBrk="1" latinLnBrk="0" hangingPunct="1">
              <a:lnSpc>
                <a:spcPct val="90000"/>
              </a:lnSpc>
              <a:spcBef>
                <a:spcPts val="0"/>
              </a:spcBef>
              <a:buFont typeface="Arial" panose="020B0604020202020204" pitchFamily="34" charset="0"/>
              <a:buNone/>
              <a:defRPr sz="3600" kern="1200">
                <a:solidFill>
                  <a:schemeClr val="tx1"/>
                </a:solidFill>
                <a:latin typeface="+mn-lt"/>
                <a:ea typeface="+mn-ea"/>
                <a:cs typeface="+mn-cs"/>
              </a:defRPr>
            </a:lvl2pPr>
            <a:lvl3pPr marL="0" indent="0" algn="l" defTabSz="1005840" rtl="0" eaLnBrk="1" latinLnBrk="0" hangingPunct="1">
              <a:lnSpc>
                <a:spcPct val="90000"/>
              </a:lnSpc>
              <a:spcBef>
                <a:spcPts val="0"/>
              </a:spcBef>
              <a:buFont typeface="Arial" panose="020B0604020202020204" pitchFamily="34" charset="0"/>
              <a:buNone/>
              <a:defRPr sz="3600" kern="1200">
                <a:solidFill>
                  <a:schemeClr val="tx1"/>
                </a:solidFill>
                <a:latin typeface="+mn-lt"/>
                <a:ea typeface="+mn-ea"/>
                <a:cs typeface="+mn-cs"/>
              </a:defRPr>
            </a:lvl3pPr>
            <a:lvl4pPr marL="0" indent="0" algn="l" defTabSz="1005840" rtl="0" eaLnBrk="1" latinLnBrk="0" hangingPunct="1">
              <a:lnSpc>
                <a:spcPct val="90000"/>
              </a:lnSpc>
              <a:spcBef>
                <a:spcPts val="0"/>
              </a:spcBef>
              <a:buFont typeface="Arial" panose="020B0604020202020204" pitchFamily="34" charset="0"/>
              <a:buNone/>
              <a:defRPr sz="3600" kern="1200">
                <a:solidFill>
                  <a:schemeClr val="tx1"/>
                </a:solidFill>
                <a:latin typeface="+mn-lt"/>
                <a:ea typeface="+mn-ea"/>
                <a:cs typeface="+mn-cs"/>
              </a:defRPr>
            </a:lvl4pPr>
            <a:lvl5pPr marL="0" indent="0" algn="l" defTabSz="1005840" rtl="0" eaLnBrk="1" latinLnBrk="0" hangingPunct="1">
              <a:lnSpc>
                <a:spcPct val="90000"/>
              </a:lnSpc>
              <a:spcBef>
                <a:spcPts val="0"/>
              </a:spcBef>
              <a:buFont typeface="Arial" panose="020B0604020202020204" pitchFamily="34" charset="0"/>
              <a:buNone/>
              <a:defRPr sz="3600" kern="1200">
                <a:solidFill>
                  <a:schemeClr val="tx1"/>
                </a:solidFill>
                <a:latin typeface="+mn-lt"/>
                <a:ea typeface="+mn-ea"/>
                <a:cs typeface="+mn-cs"/>
              </a:defRPr>
            </a:lvl5pPr>
            <a:lvl6pPr marL="276606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6pPr>
            <a:lvl7pPr marL="326898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7pPr>
            <a:lvl8pPr marL="377190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8pPr>
            <a:lvl9pPr marL="427482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9pPr>
          </a:lstStyle>
          <a:p>
            <a:r>
              <a:rPr lang="fr-FR" sz="2400" i="1" noProof="1" smtClean="0">
                <a:solidFill>
                  <a:schemeClr val="accent2">
                    <a:lumMod val="50000"/>
                  </a:schemeClr>
                </a:solidFill>
              </a:rPr>
              <a:t>Correspondance par lettres</a:t>
            </a:r>
            <a:endParaRPr lang="fr-FR" sz="3200" noProof="1">
              <a:solidFill>
                <a:schemeClr val="accent2">
                  <a:lumMod val="50000"/>
                </a:schemeClr>
              </a:solidFill>
            </a:endParaRPr>
          </a:p>
        </p:txBody>
      </p:sp>
      <p:sp>
        <p:nvSpPr>
          <p:cNvPr id="28" name="ZoneTexte 27"/>
          <p:cNvSpPr txBox="1"/>
          <p:nvPr/>
        </p:nvSpPr>
        <p:spPr>
          <a:xfrm>
            <a:off x="3755519" y="3165063"/>
            <a:ext cx="2454841" cy="3639458"/>
          </a:xfrm>
          <a:prstGeom prst="rect">
            <a:avLst/>
          </a:prstGeom>
          <a:noFill/>
        </p:spPr>
        <p:txBody>
          <a:bodyPr wrap="square" rtlCol="0">
            <a:spAutoFit/>
          </a:bodyPr>
          <a:lstStyle/>
          <a:p>
            <a:pPr algn="just"/>
            <a:r>
              <a:rPr lang="fr-FR" sz="1000" i="1" kern="1200" dirty="0" smtClean="0">
                <a:solidFill>
                  <a:schemeClr val="accent2">
                    <a:lumMod val="75000"/>
                  </a:schemeClr>
                </a:solidFill>
              </a:rPr>
              <a:t>En guise de réinvestissement et pour conclure ce merveilleux projet, mes élèves ont été amenés à rédiger une lettre aux élèves thaïlandais. Cette activité s’est réalisée en collaboration avec la stagiaire en anglais de notre école, puisque les enfants devaient écrire en utilisant notre langue seconde. Cette dernière, lors de sa visite, a présenté un modèle de lettre qui en a inspiré plus d’un. De plus, elle a guidé les enfants dans leur rédaction. </a:t>
            </a:r>
          </a:p>
          <a:p>
            <a:pPr algn="just"/>
            <a:endParaRPr lang="fr-FR" sz="1000" i="1" dirty="0">
              <a:solidFill>
                <a:schemeClr val="accent2">
                  <a:lumMod val="75000"/>
                </a:schemeClr>
              </a:solidFill>
            </a:endParaRPr>
          </a:p>
          <a:p>
            <a:pPr algn="just"/>
            <a:r>
              <a:rPr lang="fr-FR" sz="1000" i="1" kern="1200" dirty="0" smtClean="0">
                <a:solidFill>
                  <a:schemeClr val="accent2">
                    <a:lumMod val="75000"/>
                  </a:schemeClr>
                </a:solidFill>
              </a:rPr>
              <a:t>Concrètement, les élèves ont écrit la lettre pour se présenter, pour parler de leurs goûts et intérêts et pour poser une à deux questions aux élèves thaïlandais à propos de leur culture. </a:t>
            </a:r>
            <a:endParaRPr lang="fr-FR" sz="1000" i="1" dirty="0">
              <a:solidFill>
                <a:schemeClr val="accent2">
                  <a:lumMod val="75000"/>
                </a:schemeClr>
              </a:solidFill>
            </a:endParaRPr>
          </a:p>
          <a:p>
            <a:pPr algn="just"/>
            <a:endParaRPr lang="fr-FR" sz="1000" i="1" kern="1200" dirty="0" smtClean="0">
              <a:solidFill>
                <a:schemeClr val="accent2">
                  <a:lumMod val="75000"/>
                </a:schemeClr>
              </a:solidFill>
            </a:endParaRPr>
          </a:p>
          <a:p>
            <a:pPr algn="just"/>
            <a:r>
              <a:rPr lang="fr-FR" sz="1000" i="1" dirty="0" smtClean="0">
                <a:solidFill>
                  <a:schemeClr val="accent2">
                    <a:lumMod val="75000"/>
                  </a:schemeClr>
                </a:solidFill>
              </a:rPr>
              <a:t>Lors de mon départ, j’apporterai ces belles lettres avec moi. Les élèves thaïlandais seront amenés à répondre aux lettres reçues, ce qui créera une réelle correspondance entre les deux cultures</a:t>
            </a:r>
            <a:r>
              <a:rPr lang="fr-FR" sz="1050" i="1" dirty="0" smtClean="0">
                <a:solidFill>
                  <a:schemeClr val="accent2">
                    <a:lumMod val="75000"/>
                  </a:schemeClr>
                </a:solidFill>
              </a:rPr>
              <a:t>. </a:t>
            </a:r>
            <a:endParaRPr lang="fr-FR" sz="1050" i="1" kern="1200" dirty="0">
              <a:solidFill>
                <a:schemeClr val="accent2">
                  <a:lumMod val="75000"/>
                </a:schemeClr>
              </a:solidFill>
            </a:endParaRPr>
          </a:p>
        </p:txBody>
      </p:sp>
      <p:sp>
        <p:nvSpPr>
          <p:cNvPr id="31" name="Rectangle 30"/>
          <p:cNvSpPr/>
          <p:nvPr/>
        </p:nvSpPr>
        <p:spPr>
          <a:xfrm>
            <a:off x="456929" y="639763"/>
            <a:ext cx="2365603" cy="4103686"/>
          </a:xfrm>
          <a:prstGeom prst="rect">
            <a:avLst/>
          </a:prstGeom>
          <a:solidFill>
            <a:srgbClr val="8BBEE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CA" dirty="0"/>
          </a:p>
        </p:txBody>
      </p:sp>
      <p:sp>
        <p:nvSpPr>
          <p:cNvPr id="30" name="Espace réservé du texte 29"/>
          <p:cNvSpPr>
            <a:spLocks noGrp="1"/>
          </p:cNvSpPr>
          <p:nvPr>
            <p:ph type="body" sz="quarter" idx="19"/>
          </p:nvPr>
        </p:nvSpPr>
        <p:spPr>
          <a:xfrm>
            <a:off x="450582" y="508018"/>
            <a:ext cx="2367316" cy="4235431"/>
          </a:xfrm>
        </p:spPr>
        <p:txBody>
          <a:bodyPr/>
          <a:lstStyle/>
          <a:p>
            <a:pPr algn="ctr"/>
            <a:r>
              <a:rPr lang="fr-CA" sz="1050" u="sng" dirty="0" smtClean="0"/>
              <a:t>Besoin à répondre</a:t>
            </a:r>
            <a:r>
              <a:rPr lang="fr-CA" sz="1050" dirty="0" smtClean="0"/>
              <a:t>: </a:t>
            </a:r>
          </a:p>
          <a:p>
            <a:pPr algn="ctr"/>
            <a:r>
              <a:rPr lang="fr-CA" sz="1050" dirty="0" smtClean="0"/>
              <a:t>Développer la coopération.</a:t>
            </a:r>
          </a:p>
          <a:p>
            <a:pPr algn="ctr"/>
            <a:r>
              <a:rPr lang="fr-CA" sz="1050" dirty="0" smtClean="0"/>
              <a:t> </a:t>
            </a:r>
          </a:p>
          <a:p>
            <a:pPr algn="ctr"/>
            <a:r>
              <a:rPr lang="fr-CA" sz="1050" u="sng" dirty="0" smtClean="0"/>
              <a:t>Intentions pédagogiques </a:t>
            </a:r>
            <a:r>
              <a:rPr lang="fr-CA" sz="1050" dirty="0" smtClean="0"/>
              <a:t>: </a:t>
            </a:r>
          </a:p>
          <a:p>
            <a:pPr algn="ctr"/>
            <a:r>
              <a:rPr lang="fr-CA" sz="1050" dirty="0" smtClean="0"/>
              <a:t>Amener les élèves à développer leur coopération, leur ouverture envers les différences culturelles et à s’approprier leur propre culture. </a:t>
            </a:r>
          </a:p>
          <a:p>
            <a:pPr algn="ctr"/>
            <a:endParaRPr lang="fr-CA" sz="1050" dirty="0"/>
          </a:p>
          <a:p>
            <a:pPr algn="ctr"/>
            <a:r>
              <a:rPr lang="fr-CA" sz="1050" u="sng" dirty="0" smtClean="0"/>
              <a:t>Disciplines et compétences : </a:t>
            </a:r>
          </a:p>
          <a:p>
            <a:pPr algn="ctr"/>
            <a:r>
              <a:rPr lang="fr-CA" sz="1050" b="1" dirty="0" smtClean="0"/>
              <a:t>Français: </a:t>
            </a:r>
          </a:p>
          <a:p>
            <a:pPr marL="171450" indent="-171450" algn="ctr">
              <a:buFontTx/>
              <a:buChar char="-"/>
            </a:pPr>
            <a:r>
              <a:rPr lang="fr-CA" sz="1050" i="1" dirty="0" smtClean="0"/>
              <a:t>Communiquer oralement</a:t>
            </a:r>
          </a:p>
          <a:p>
            <a:pPr marL="171450" indent="-171450" algn="ctr">
              <a:buFontTx/>
              <a:buChar char="-"/>
            </a:pPr>
            <a:r>
              <a:rPr lang="fr-CA" sz="1050" i="1" dirty="0" smtClean="0"/>
              <a:t>Écrire des textes variés</a:t>
            </a:r>
            <a:endParaRPr lang="fr-CA" sz="1050" dirty="0"/>
          </a:p>
          <a:p>
            <a:pPr algn="ctr"/>
            <a:r>
              <a:rPr lang="fr-CA" sz="1050" b="1" dirty="0" smtClean="0"/>
              <a:t>Univers social:</a:t>
            </a:r>
            <a:r>
              <a:rPr lang="fr-CA" sz="1050" dirty="0" smtClean="0"/>
              <a:t> </a:t>
            </a:r>
          </a:p>
          <a:p>
            <a:pPr marL="171450" indent="-171450" algn="ctr">
              <a:buFontTx/>
              <a:buChar char="-"/>
            </a:pPr>
            <a:r>
              <a:rPr lang="fr-CA" sz="1050" i="1" dirty="0" smtClean="0"/>
              <a:t>S’ouvrir à la diversité des sociétés et de leur territoire </a:t>
            </a:r>
            <a:endParaRPr lang="fr-CA" sz="1050" dirty="0"/>
          </a:p>
          <a:p>
            <a:pPr algn="ctr"/>
            <a:r>
              <a:rPr lang="fr-CA" sz="1050" b="1" dirty="0" smtClean="0"/>
              <a:t>Éthique et culture religieuse</a:t>
            </a:r>
            <a:r>
              <a:rPr lang="fr-CA" sz="1050" dirty="0" smtClean="0"/>
              <a:t> :</a:t>
            </a:r>
          </a:p>
          <a:p>
            <a:pPr algn="ctr"/>
            <a:r>
              <a:rPr lang="fr-CA" sz="1050" dirty="0" smtClean="0"/>
              <a:t>- </a:t>
            </a:r>
            <a:r>
              <a:rPr lang="fr-CA" sz="1050" i="1" dirty="0" smtClean="0"/>
              <a:t>Pratiquer un dialogue</a:t>
            </a:r>
          </a:p>
        </p:txBody>
      </p:sp>
      <p:pic>
        <p:nvPicPr>
          <p:cNvPr id="33" name="Image 32"/>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803338" y="1554251"/>
            <a:ext cx="1197461" cy="1411500"/>
          </a:xfrm>
          <a:prstGeom prst="rect">
            <a:avLst/>
          </a:prstGeom>
          <a:ln>
            <a:noFill/>
          </a:ln>
          <a:effectLst>
            <a:outerShdw blurRad="292100" dist="139700" dir="2700000" algn="tl" rotWithShape="0">
              <a:srgbClr val="333333">
                <a:alpha val="65000"/>
              </a:srgbClr>
            </a:outerShdw>
          </a:effectLst>
        </p:spPr>
      </p:pic>
      <p:pic>
        <p:nvPicPr>
          <p:cNvPr id="37" name="Image 36"/>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4996006" y="1560067"/>
            <a:ext cx="1192836" cy="1411500"/>
          </a:xfrm>
          <a:prstGeom prst="rect">
            <a:avLst/>
          </a:prstGeom>
          <a:ln>
            <a:noFill/>
          </a:ln>
          <a:effectLst>
            <a:outerShdw blurRad="292100" dist="139700" dir="2700000" algn="tl" rotWithShape="0">
              <a:srgbClr val="333333">
                <a:alpha val="65000"/>
              </a:srgbClr>
            </a:outerShdw>
          </a:effectLst>
        </p:spPr>
      </p:pic>
      <p:pic>
        <p:nvPicPr>
          <p:cNvPr id="39" name="Image 38"/>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455936" y="4743449"/>
            <a:ext cx="2361962" cy="2110946"/>
          </a:xfrm>
          <a:prstGeom prst="rect">
            <a:avLst/>
          </a:prstGeom>
        </p:spPr>
      </p:pic>
    </p:spTree>
    <p:extLst>
      <p:ext uri="{BB962C8B-B14F-4D97-AF65-F5344CB8AC3E}">
        <p14:creationId xmlns:p14="http://schemas.microsoft.com/office/powerpoint/2010/main" val="174269689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texte 3"/>
          <p:cNvSpPr>
            <a:spLocks noGrp="1"/>
          </p:cNvSpPr>
          <p:nvPr>
            <p:ph type="body" sz="quarter" idx="20"/>
          </p:nvPr>
        </p:nvSpPr>
        <p:spPr>
          <a:xfrm>
            <a:off x="379111" y="2226648"/>
            <a:ext cx="2432871" cy="218836"/>
          </a:xfrm>
        </p:spPr>
        <p:txBody>
          <a:bodyPr/>
          <a:lstStyle/>
          <a:p>
            <a:pPr marL="0" indent="0" algn="ctr" defTabSz="1005840">
              <a:lnSpc>
                <a:spcPct val="114000"/>
              </a:lnSpc>
              <a:spcBef>
                <a:spcPts val="1100"/>
              </a:spcBef>
              <a:buNone/>
            </a:pPr>
            <a:r>
              <a:rPr lang="fr-FR" sz="1400" noProof="1" smtClean="0"/>
              <a:t>Présentation du projet</a:t>
            </a:r>
            <a:endParaRPr lang="fr-FR" sz="1400" noProof="1"/>
          </a:p>
        </p:txBody>
      </p:sp>
      <p:sp>
        <p:nvSpPr>
          <p:cNvPr id="68" name="Espace réservé du texte 67"/>
          <p:cNvSpPr>
            <a:spLocks noGrp="1"/>
          </p:cNvSpPr>
          <p:nvPr>
            <p:ph type="body" sz="quarter" idx="28"/>
          </p:nvPr>
        </p:nvSpPr>
        <p:spPr>
          <a:xfrm>
            <a:off x="7200131" y="664036"/>
            <a:ext cx="2359152" cy="237054"/>
          </a:xfrm>
        </p:spPr>
        <p:txBody>
          <a:bodyPr/>
          <a:lstStyle/>
          <a:p>
            <a:r>
              <a:rPr lang="en-US" sz="1050" dirty="0" err="1" smtClean="0"/>
              <a:t>Parce</a:t>
            </a:r>
            <a:r>
              <a:rPr lang="en-US" sz="1050" dirty="0" smtClean="0"/>
              <a:t> </a:t>
            </a:r>
            <a:r>
              <a:rPr lang="en-US" sz="1050" dirty="0" err="1" smtClean="0"/>
              <a:t>qu’une</a:t>
            </a:r>
            <a:r>
              <a:rPr lang="en-US" sz="1050" dirty="0" smtClean="0"/>
              <a:t> image </a:t>
            </a:r>
            <a:r>
              <a:rPr lang="en-US" sz="1050" dirty="0" err="1" smtClean="0"/>
              <a:t>vaut</a:t>
            </a:r>
            <a:r>
              <a:rPr lang="en-US" sz="1050" dirty="0" smtClean="0"/>
              <a:t> mille mots…</a:t>
            </a:r>
            <a:endParaRPr lang="en-US" sz="1050" dirty="0"/>
          </a:p>
        </p:txBody>
      </p:sp>
      <p:sp>
        <p:nvSpPr>
          <p:cNvPr id="42" name="Espace réservé du texte 41"/>
          <p:cNvSpPr>
            <a:spLocks noGrp="1"/>
          </p:cNvSpPr>
          <p:nvPr>
            <p:ph type="body" sz="quarter" idx="31"/>
          </p:nvPr>
        </p:nvSpPr>
        <p:spPr>
          <a:xfrm>
            <a:off x="474920" y="2436328"/>
            <a:ext cx="2450592" cy="4000244"/>
          </a:xfrm>
        </p:spPr>
        <p:txBody>
          <a:bodyPr/>
          <a:lstStyle/>
          <a:p>
            <a:pPr marL="0" indent="0" algn="just">
              <a:lnSpc>
                <a:spcPct val="114000"/>
              </a:lnSpc>
              <a:spcBef>
                <a:spcPts val="0"/>
              </a:spcBef>
              <a:spcAft>
                <a:spcPts val="800"/>
              </a:spcAft>
              <a:buNone/>
            </a:pPr>
            <a:r>
              <a:rPr lang="fr-FR" sz="800" i="1" noProof="1" smtClean="0"/>
              <a:t>Mon projet d’intervention en contexte consiste en la réalisation d’un montage vidéo mettant en vedette mes élèves québécois. Ces derniers ont été amenés à présenter le Québec aux élèves tha</a:t>
            </a:r>
            <a:r>
              <a:rPr lang="fr-FR" sz="800" i="1" dirty="0">
                <a:solidFill>
                  <a:schemeClr val="tx2"/>
                </a:solidFill>
              </a:rPr>
              <a:t>ï</a:t>
            </a:r>
            <a:r>
              <a:rPr lang="fr-FR" sz="800" i="1" noProof="1" smtClean="0"/>
              <a:t>landais. Ils se sont filmés en équipe, à l’endroit de leur choix (classe, cour d’école, corridor, gymnase, etc.) et ont eux-mêmes choisi ce qu’ils voulaient transmettre comme information par rappport à leur culture québécoise. La seule restriction était au niveau des thèmes, puisqu’ils étaient prédéterminés : les sports, les fêtes, notre école, le climat, la langue, les métiers et les endroits touristiques à visiter. </a:t>
            </a:r>
          </a:p>
          <a:p>
            <a:pPr marL="0" indent="0" algn="just">
              <a:lnSpc>
                <a:spcPct val="114000"/>
              </a:lnSpc>
              <a:spcBef>
                <a:spcPts val="0"/>
              </a:spcBef>
              <a:spcAft>
                <a:spcPts val="800"/>
              </a:spcAft>
              <a:buNone/>
            </a:pPr>
            <a:r>
              <a:rPr lang="fr-FR" sz="800" i="1" noProof="1" smtClean="0"/>
              <a:t>Le projet a été réalisé en collaboration avec une autre classe de 4</a:t>
            </a:r>
            <a:r>
              <a:rPr lang="fr-FR" sz="800" i="1" baseline="30000" noProof="1" smtClean="0"/>
              <a:t>e</a:t>
            </a:r>
            <a:r>
              <a:rPr lang="fr-FR" sz="800" i="1" noProof="1" smtClean="0"/>
              <a:t> année de l’école de la Ribambelle à Beauport. Cette dernière traitait des thèmes suivants: l’habillement, les événements spéciaux, les sports, leur école, la faune et l’alimentation. </a:t>
            </a:r>
          </a:p>
          <a:p>
            <a:pPr marL="0" indent="0" algn="just">
              <a:lnSpc>
                <a:spcPct val="114000"/>
              </a:lnSpc>
              <a:spcBef>
                <a:spcPts val="0"/>
              </a:spcBef>
              <a:spcAft>
                <a:spcPts val="800"/>
              </a:spcAft>
              <a:buNone/>
            </a:pPr>
            <a:r>
              <a:rPr lang="fr-FR" sz="800" i="1" noProof="1" smtClean="0"/>
              <a:t>Moi et ma collègue avons créé, récemment, un film en continu avec les capsules des élèves des deux classes, ce qui forme un véritable documentaire sur le Québec. Notre but est de présenter cette vidéo aux élèves tha</a:t>
            </a:r>
            <a:r>
              <a:rPr lang="fr-FR" sz="800" i="1" dirty="0">
                <a:solidFill>
                  <a:schemeClr val="tx2"/>
                </a:solidFill>
              </a:rPr>
              <a:t>ï</a:t>
            </a:r>
            <a:r>
              <a:rPr lang="fr-FR" sz="800" i="1" noProof="1" smtClean="0"/>
              <a:t>landais lors de notre voyage pour leur faire connaître notre culture. Nous tenterons également de répéter l’expérience avec eux, soit de leur faire réaliser des caspules d’information sur la Tha</a:t>
            </a:r>
            <a:r>
              <a:rPr lang="fr-FR" sz="800" noProof="1" smtClean="0"/>
              <a:t>ïl</a:t>
            </a:r>
            <a:r>
              <a:rPr lang="fr-FR" sz="800" i="1" noProof="1" smtClean="0"/>
              <a:t>ande, que nous partagerons ensuite dans nos classes respectives. C’est à ce moment que nous pourrons réellement boucler ce projet de correspondance. </a:t>
            </a:r>
          </a:p>
          <a:p>
            <a:pPr marL="0" indent="0" algn="just">
              <a:lnSpc>
                <a:spcPct val="114000"/>
              </a:lnSpc>
              <a:spcBef>
                <a:spcPts val="0"/>
              </a:spcBef>
              <a:spcAft>
                <a:spcPts val="800"/>
              </a:spcAft>
              <a:buNone/>
            </a:pPr>
            <a:endParaRPr lang="fr-FR" sz="800" i="1" noProof="1" smtClean="0">
              <a:solidFill>
                <a:schemeClr val="bg1"/>
              </a:solidFill>
            </a:endParaRPr>
          </a:p>
          <a:p>
            <a:pPr marL="0" indent="0" algn="ctr">
              <a:lnSpc>
                <a:spcPct val="114000"/>
              </a:lnSpc>
              <a:spcBef>
                <a:spcPts val="0"/>
              </a:spcBef>
              <a:spcAft>
                <a:spcPts val="800"/>
              </a:spcAft>
              <a:buNone/>
            </a:pPr>
            <a:r>
              <a:rPr lang="fr-FR" sz="800" i="1" noProof="1" smtClean="0">
                <a:solidFill>
                  <a:schemeClr val="bg1"/>
                </a:solidFill>
              </a:rPr>
              <a:t>   Durée totale du projet:  environ 10 périodes</a:t>
            </a:r>
          </a:p>
          <a:p>
            <a:pPr marL="0" indent="0">
              <a:lnSpc>
                <a:spcPct val="114000"/>
              </a:lnSpc>
              <a:spcBef>
                <a:spcPts val="0"/>
              </a:spcBef>
              <a:spcAft>
                <a:spcPts val="800"/>
              </a:spcAft>
              <a:buNone/>
            </a:pPr>
            <a:endParaRPr lang="fr-FR" sz="800" i="1" noProof="1"/>
          </a:p>
        </p:txBody>
      </p:sp>
      <p:sp>
        <p:nvSpPr>
          <p:cNvPr id="92" name="Espace réservé du texte 91"/>
          <p:cNvSpPr>
            <a:spLocks noGrp="1"/>
          </p:cNvSpPr>
          <p:nvPr>
            <p:ph type="body" sz="quarter" idx="33"/>
          </p:nvPr>
        </p:nvSpPr>
        <p:spPr>
          <a:xfrm>
            <a:off x="6803180" y="2119417"/>
            <a:ext cx="1561099" cy="652134"/>
          </a:xfrm>
        </p:spPr>
        <p:txBody>
          <a:bodyPr/>
          <a:lstStyle/>
          <a:p>
            <a:pPr marL="0" indent="0" algn="ctr">
              <a:buNone/>
            </a:pPr>
            <a:r>
              <a:rPr lang="fr-FR" noProof="1" smtClean="0"/>
              <a:t>Correspondance avec l’autre classe de 4</a:t>
            </a:r>
            <a:r>
              <a:rPr lang="fr-FR" baseline="30000" noProof="1" smtClean="0"/>
              <a:t>e</a:t>
            </a:r>
            <a:r>
              <a:rPr lang="fr-FR" noProof="1" smtClean="0"/>
              <a:t> année pour échanger des idées (logiciel </a:t>
            </a:r>
            <a:r>
              <a:rPr lang="fr-FR" i="1" noProof="1" smtClean="0"/>
              <a:t>Appear.in</a:t>
            </a:r>
            <a:r>
              <a:rPr lang="fr-FR" noProof="1" smtClean="0"/>
              <a:t>)</a:t>
            </a:r>
            <a:endParaRPr lang="fr-FR" noProof="1"/>
          </a:p>
        </p:txBody>
      </p:sp>
      <p:sp>
        <p:nvSpPr>
          <p:cNvPr id="14" name="Espace réservé du texte 3"/>
          <p:cNvSpPr txBox="1">
            <a:spLocks/>
          </p:cNvSpPr>
          <p:nvPr/>
        </p:nvSpPr>
        <p:spPr>
          <a:xfrm>
            <a:off x="3687951" y="629096"/>
            <a:ext cx="2767460" cy="311888"/>
          </a:xfrm>
          <a:prstGeom prst="rect">
            <a:avLst/>
          </a:prstGeom>
        </p:spPr>
        <p:txBody>
          <a:bodyPr vert="horz" lIns="91440" tIns="45720" rIns="91440" bIns="0" rtlCol="0" anchor="b">
            <a:noAutofit/>
          </a:bodyPr>
          <a:lstStyle>
            <a:lvl1pPr marL="0" indent="0" algn="l" defTabSz="1005840" rtl="0" eaLnBrk="1" latinLnBrk="0" hangingPunct="1">
              <a:lnSpc>
                <a:spcPct val="114000"/>
              </a:lnSpc>
              <a:spcBef>
                <a:spcPts val="800"/>
              </a:spcBef>
              <a:buFont typeface="Arial" panose="020B0604020202020204" pitchFamily="34" charset="0"/>
              <a:buNone/>
              <a:defRPr sz="2000" kern="1200">
                <a:solidFill>
                  <a:schemeClr val="accent1"/>
                </a:solidFill>
                <a:latin typeface="+mn-lt"/>
                <a:ea typeface="+mn-ea"/>
                <a:cs typeface="+mn-cs"/>
              </a:defRPr>
            </a:lvl1pPr>
            <a:lvl2pPr marL="0" indent="0" algn="l" defTabSz="1005840" rtl="0" eaLnBrk="1" latinLnBrk="0" hangingPunct="1">
              <a:lnSpc>
                <a:spcPct val="90000"/>
              </a:lnSpc>
              <a:spcBef>
                <a:spcPts val="0"/>
              </a:spcBef>
              <a:buFont typeface="Arial" panose="020B0604020202020204" pitchFamily="34" charset="0"/>
              <a:buNone/>
              <a:defRPr sz="3600" kern="1200">
                <a:solidFill>
                  <a:schemeClr val="tx1"/>
                </a:solidFill>
                <a:latin typeface="+mn-lt"/>
                <a:ea typeface="+mn-ea"/>
                <a:cs typeface="+mn-cs"/>
              </a:defRPr>
            </a:lvl2pPr>
            <a:lvl3pPr marL="0" indent="0" algn="l" defTabSz="1005840" rtl="0" eaLnBrk="1" latinLnBrk="0" hangingPunct="1">
              <a:lnSpc>
                <a:spcPct val="90000"/>
              </a:lnSpc>
              <a:spcBef>
                <a:spcPts val="0"/>
              </a:spcBef>
              <a:buFont typeface="Arial" panose="020B0604020202020204" pitchFamily="34" charset="0"/>
              <a:buNone/>
              <a:defRPr sz="3600" kern="1200">
                <a:solidFill>
                  <a:schemeClr val="tx1"/>
                </a:solidFill>
                <a:latin typeface="+mn-lt"/>
                <a:ea typeface="+mn-ea"/>
                <a:cs typeface="+mn-cs"/>
              </a:defRPr>
            </a:lvl3pPr>
            <a:lvl4pPr marL="0" indent="0" algn="l" defTabSz="1005840" rtl="0" eaLnBrk="1" latinLnBrk="0" hangingPunct="1">
              <a:lnSpc>
                <a:spcPct val="90000"/>
              </a:lnSpc>
              <a:spcBef>
                <a:spcPts val="0"/>
              </a:spcBef>
              <a:buFont typeface="Arial" panose="020B0604020202020204" pitchFamily="34" charset="0"/>
              <a:buNone/>
              <a:defRPr sz="3600" kern="1200">
                <a:solidFill>
                  <a:schemeClr val="tx1"/>
                </a:solidFill>
                <a:latin typeface="+mn-lt"/>
                <a:ea typeface="+mn-ea"/>
                <a:cs typeface="+mn-cs"/>
              </a:defRPr>
            </a:lvl4pPr>
            <a:lvl5pPr marL="0" indent="0" algn="l" defTabSz="1005840" rtl="0" eaLnBrk="1" latinLnBrk="0" hangingPunct="1">
              <a:lnSpc>
                <a:spcPct val="90000"/>
              </a:lnSpc>
              <a:spcBef>
                <a:spcPts val="0"/>
              </a:spcBef>
              <a:buFont typeface="Arial" panose="020B0604020202020204" pitchFamily="34" charset="0"/>
              <a:buNone/>
              <a:defRPr sz="3600" kern="1200">
                <a:solidFill>
                  <a:schemeClr val="tx1"/>
                </a:solidFill>
                <a:latin typeface="+mn-lt"/>
                <a:ea typeface="+mn-ea"/>
                <a:cs typeface="+mn-cs"/>
              </a:defRPr>
            </a:lvl5pPr>
            <a:lvl6pPr marL="276606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6pPr>
            <a:lvl7pPr marL="326898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7pPr>
            <a:lvl8pPr marL="377190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8pPr>
            <a:lvl9pPr marL="427482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9pPr>
          </a:lstStyle>
          <a:p>
            <a:pPr algn="ctr">
              <a:spcBef>
                <a:spcPts val="1100"/>
              </a:spcBef>
            </a:pPr>
            <a:r>
              <a:rPr lang="fr-FR" sz="1400" noProof="1" smtClean="0"/>
              <a:t>Le projet en quelques étapes… </a:t>
            </a:r>
            <a:endParaRPr lang="fr-FR" sz="1400" noProof="1"/>
          </a:p>
        </p:txBody>
      </p:sp>
      <p:sp>
        <p:nvSpPr>
          <p:cNvPr id="3" name="Rectangle 2"/>
          <p:cNvSpPr/>
          <p:nvPr/>
        </p:nvSpPr>
        <p:spPr>
          <a:xfrm>
            <a:off x="3831809" y="895699"/>
            <a:ext cx="2462022" cy="4049442"/>
          </a:xfrm>
          <a:prstGeom prst="rect">
            <a:avLst/>
          </a:prstGeom>
        </p:spPr>
        <p:txBody>
          <a:bodyPr wrap="square">
            <a:spAutoFit/>
          </a:bodyPr>
          <a:lstStyle/>
          <a:p>
            <a:pPr algn="just">
              <a:lnSpc>
                <a:spcPct val="114000"/>
              </a:lnSpc>
              <a:spcAft>
                <a:spcPts val="800"/>
              </a:spcAft>
            </a:pPr>
            <a:r>
              <a:rPr lang="fr-FR" sz="800" b="1" i="1" noProof="1"/>
              <a:t>Préparation</a:t>
            </a:r>
            <a:r>
              <a:rPr lang="fr-FR" sz="800" i="1" noProof="1"/>
              <a:t>: Par le biais d’une présentation Prezi, j’ai informé mes élèves de mon projet humanitaire </a:t>
            </a:r>
            <a:r>
              <a:rPr lang="fr-FR" sz="800" i="1" noProof="1"/>
              <a:t>en </a:t>
            </a:r>
            <a:r>
              <a:rPr lang="fr-FR" sz="800" i="1" noProof="1" smtClean="0"/>
              <a:t>enseignement </a:t>
            </a:r>
            <a:r>
              <a:rPr lang="fr-FR" sz="800" i="1" noProof="1"/>
              <a:t>en Thaïlande</a:t>
            </a:r>
            <a:r>
              <a:rPr lang="fr-FR" sz="800" i="1" noProof="1"/>
              <a:t>. </a:t>
            </a:r>
            <a:r>
              <a:rPr lang="fr-FR" sz="800" i="1" noProof="1" smtClean="0"/>
              <a:t>J’ai expliqué les grandes lignes du projet aux élèves et nous avons formé les équipes et partagé les thèmes. Par </a:t>
            </a:r>
            <a:r>
              <a:rPr lang="fr-FR" sz="800" i="1" noProof="1"/>
              <a:t>la suite</a:t>
            </a:r>
            <a:r>
              <a:rPr lang="fr-FR" sz="800" i="1" noProof="1"/>
              <a:t>, </a:t>
            </a:r>
            <a:r>
              <a:rPr lang="fr-FR" sz="800" i="1" noProof="1" smtClean="0"/>
              <a:t>j’ai </a:t>
            </a:r>
            <a:r>
              <a:rPr lang="fr-FR" sz="800" i="1" noProof="1"/>
              <a:t>présenté </a:t>
            </a:r>
            <a:r>
              <a:rPr lang="fr-FR" sz="800" i="1" noProof="1" smtClean="0"/>
              <a:t>un documentaire sur le Québec aux enfants. Ces derniers devaient prendre des notes sur leur sujet et se sont inspirés pour leur future présentation. </a:t>
            </a:r>
          </a:p>
          <a:p>
            <a:pPr algn="just">
              <a:lnSpc>
                <a:spcPct val="114000"/>
              </a:lnSpc>
              <a:spcAft>
                <a:spcPts val="800"/>
              </a:spcAft>
            </a:pPr>
            <a:r>
              <a:rPr lang="fr-FR" sz="800" b="1" i="1" noProof="1" smtClean="0"/>
              <a:t>Réalisation</a:t>
            </a:r>
            <a:r>
              <a:rPr lang="fr-FR" sz="800" i="1" noProof="1" smtClean="0"/>
              <a:t>: En équipe, les enfants ont fait des recherches informatiques afin de trouver des informations pertinentes pour leur capsule vidéo. Ils ont aussi sélectionné plusieurs images, </a:t>
            </a:r>
            <a:r>
              <a:rPr lang="fr-FR" sz="800" i="1" noProof="1"/>
              <a:t>sur </a:t>
            </a:r>
            <a:r>
              <a:rPr lang="fr-FR" sz="800" i="1" noProof="1" smtClean="0"/>
              <a:t>Internet, à insérer dans la vidéo. Puis, les élèves ont montré le fruit de leurs recherches par l’intermédiaire d’une capsule vidéo. Chaque enfant devait parler d’au moins un fait important par rapport à son sujet devant la caméra. </a:t>
            </a:r>
          </a:p>
          <a:p>
            <a:pPr algn="just">
              <a:lnSpc>
                <a:spcPct val="114000"/>
              </a:lnSpc>
              <a:spcAft>
                <a:spcPts val="800"/>
              </a:spcAft>
            </a:pPr>
            <a:r>
              <a:rPr lang="fr-FR" sz="800" b="1" i="1" noProof="1" smtClean="0"/>
              <a:t>Intégration</a:t>
            </a:r>
            <a:r>
              <a:rPr lang="fr-FR" sz="800" i="1" noProof="1" smtClean="0"/>
              <a:t>: Pour terminer, nous avons visualisé en classe le résultat de ce merveilleux projet, soit le film réalisé par les élèves. Ces derniers étaient très fiers de leur travail. En guise de souvenir, j’ai remis une copie du DVD à chacun des enfants et j’ai invité les parents à prendre connaissance du résultat final avec leur enfant à la maison.  </a:t>
            </a:r>
          </a:p>
          <a:p>
            <a:pPr algn="just">
              <a:lnSpc>
                <a:spcPct val="114000"/>
              </a:lnSpc>
              <a:spcAft>
                <a:spcPts val="800"/>
              </a:spcAft>
            </a:pPr>
            <a:r>
              <a:rPr lang="fr-FR" sz="800" i="1" noProof="1" smtClean="0"/>
              <a:t> </a:t>
            </a:r>
            <a:endParaRPr lang="fr-FR" sz="800" i="1" noProof="1"/>
          </a:p>
        </p:txBody>
      </p:sp>
      <p:sp>
        <p:nvSpPr>
          <p:cNvPr id="21" name="Espace réservé du texte 91"/>
          <p:cNvSpPr>
            <a:spLocks noGrp="1"/>
          </p:cNvSpPr>
          <p:nvPr>
            <p:ph type="body" sz="quarter" idx="33"/>
          </p:nvPr>
        </p:nvSpPr>
        <p:spPr>
          <a:xfrm>
            <a:off x="8537337" y="2126504"/>
            <a:ext cx="1372211" cy="219745"/>
          </a:xfrm>
        </p:spPr>
        <p:txBody>
          <a:bodyPr/>
          <a:lstStyle/>
          <a:p>
            <a:pPr marL="0" indent="0" algn="ctr">
              <a:buNone/>
            </a:pPr>
            <a:r>
              <a:rPr lang="fr-FR" noProof="1" smtClean="0"/>
              <a:t>Période de recherche à l’informatique</a:t>
            </a:r>
            <a:endParaRPr lang="fr-FR" noProof="1"/>
          </a:p>
        </p:txBody>
      </p:sp>
      <p:sp>
        <p:nvSpPr>
          <p:cNvPr id="22" name="Espace réservé du texte 91"/>
          <p:cNvSpPr>
            <a:spLocks noGrp="1"/>
          </p:cNvSpPr>
          <p:nvPr>
            <p:ph type="body" sz="quarter" idx="33"/>
          </p:nvPr>
        </p:nvSpPr>
        <p:spPr>
          <a:xfrm>
            <a:off x="6736822" y="5268113"/>
            <a:ext cx="3384331" cy="290851"/>
          </a:xfrm>
        </p:spPr>
        <p:txBody>
          <a:bodyPr/>
          <a:lstStyle/>
          <a:p>
            <a:pPr marL="0" indent="0" algn="ctr">
              <a:buNone/>
            </a:pPr>
            <a:r>
              <a:rPr lang="fr-FR" noProof="1" smtClean="0"/>
              <a:t>Présentations des équipes devant la caméra : silence, on tourne! </a:t>
            </a:r>
            <a:endParaRPr lang="fr-FR" noProof="1"/>
          </a:p>
        </p:txBody>
      </p:sp>
      <p:pic>
        <p:nvPicPr>
          <p:cNvPr id="10" name="Image 9"/>
          <p:cNvPicPr>
            <a:picLocks noChangeAspect="1"/>
          </p:cNvPicPr>
          <p:nvPr/>
        </p:nvPicPr>
        <p:blipFill rotWithShape="1">
          <a:blip r:embed="rId2" cstate="print">
            <a:extLst>
              <a:ext uri="{28A0092B-C50C-407E-A947-70E740481C1C}">
                <a14:useLocalDpi xmlns:a14="http://schemas.microsoft.com/office/drawing/2010/main" val="0"/>
              </a:ext>
            </a:extLst>
          </a:blip>
          <a:srcRect l="10193" b="32814"/>
          <a:stretch/>
        </p:blipFill>
        <p:spPr>
          <a:xfrm>
            <a:off x="6964545" y="1017616"/>
            <a:ext cx="1279232" cy="1080537"/>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pic>
        <p:nvPicPr>
          <p:cNvPr id="11" name="Image 10"/>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601129" y="1017615"/>
            <a:ext cx="1279232" cy="1080537"/>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pic>
        <p:nvPicPr>
          <p:cNvPr id="12" name="Image 11"/>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944355" y="2775521"/>
            <a:ext cx="1001840" cy="839550"/>
          </a:xfrm>
          <a:prstGeom prst="rect">
            <a:avLst/>
          </a:prstGeom>
        </p:spPr>
      </p:pic>
      <p:pic>
        <p:nvPicPr>
          <p:cNvPr id="15" name="Image 14"/>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943814" y="2779928"/>
            <a:ext cx="985788" cy="835143"/>
          </a:xfrm>
          <a:prstGeom prst="rect">
            <a:avLst/>
          </a:prstGeom>
        </p:spPr>
      </p:pic>
      <p:pic>
        <p:nvPicPr>
          <p:cNvPr id="17" name="Image 16"/>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8918835" y="2779929"/>
            <a:ext cx="1006153" cy="835142"/>
          </a:xfrm>
          <a:prstGeom prst="rect">
            <a:avLst/>
          </a:prstGeom>
        </p:spPr>
      </p:pic>
      <p:pic>
        <p:nvPicPr>
          <p:cNvPr id="18" name="Image 17"/>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7941070" y="3608393"/>
            <a:ext cx="995294" cy="843520"/>
          </a:xfrm>
          <a:prstGeom prst="rect">
            <a:avLst/>
          </a:prstGeom>
        </p:spPr>
      </p:pic>
      <p:pic>
        <p:nvPicPr>
          <p:cNvPr id="19" name="Image 18"/>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6937592" y="3604325"/>
            <a:ext cx="1013525" cy="847588"/>
          </a:xfrm>
          <a:prstGeom prst="rect">
            <a:avLst/>
          </a:prstGeom>
        </p:spPr>
      </p:pic>
      <p:pic>
        <p:nvPicPr>
          <p:cNvPr id="20" name="Image 19"/>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8929602" y="3604325"/>
            <a:ext cx="995386" cy="847588"/>
          </a:xfrm>
          <a:prstGeom prst="rect">
            <a:avLst/>
          </a:prstGeom>
        </p:spPr>
      </p:pic>
      <p:pic>
        <p:nvPicPr>
          <p:cNvPr id="23" name="Image 22"/>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7939810" y="4436450"/>
            <a:ext cx="1003100" cy="857904"/>
          </a:xfrm>
          <a:prstGeom prst="rect">
            <a:avLst/>
          </a:prstGeom>
        </p:spPr>
      </p:pic>
      <p:pic>
        <p:nvPicPr>
          <p:cNvPr id="24" name="Image 23"/>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6934239" y="4436450"/>
            <a:ext cx="1011956" cy="852305"/>
          </a:xfrm>
          <a:prstGeom prst="rect">
            <a:avLst/>
          </a:prstGeom>
        </p:spPr>
      </p:pic>
      <p:pic>
        <p:nvPicPr>
          <p:cNvPr id="25" name="Image 24"/>
          <p:cNvPicPr>
            <a:picLocks noChangeAspect="1"/>
          </p:cNvPicPr>
          <p:nvPr/>
        </p:nvPicPr>
        <p:blipFill>
          <a:blip r:embed="rId12" cstate="print">
            <a:extLst>
              <a:ext uri="{28A0092B-C50C-407E-A947-70E740481C1C}">
                <a14:useLocalDpi xmlns:a14="http://schemas.microsoft.com/office/drawing/2010/main" val="0"/>
              </a:ext>
            </a:extLst>
          </a:blip>
          <a:stretch>
            <a:fillRect/>
          </a:stretch>
        </p:blipFill>
        <p:spPr>
          <a:xfrm>
            <a:off x="8942910" y="4436450"/>
            <a:ext cx="990169" cy="852305"/>
          </a:xfrm>
          <a:prstGeom prst="rect">
            <a:avLst/>
          </a:prstGeom>
        </p:spPr>
      </p:pic>
      <p:sp>
        <p:nvSpPr>
          <p:cNvPr id="27" name="Rectangle 26"/>
          <p:cNvSpPr/>
          <p:nvPr/>
        </p:nvSpPr>
        <p:spPr>
          <a:xfrm>
            <a:off x="6948428" y="2769922"/>
            <a:ext cx="2961120" cy="2513234"/>
          </a:xfrm>
          <a:prstGeom prst="rect">
            <a:avLst/>
          </a:prstGeom>
          <a:noFill/>
          <a:ln w="285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CA"/>
          </a:p>
        </p:txBody>
      </p:sp>
      <p:sp>
        <p:nvSpPr>
          <p:cNvPr id="37" name="Espace réservé du texte 91"/>
          <p:cNvSpPr>
            <a:spLocks noGrp="1"/>
          </p:cNvSpPr>
          <p:nvPr>
            <p:ph type="body" sz="quarter" idx="33"/>
          </p:nvPr>
        </p:nvSpPr>
        <p:spPr>
          <a:xfrm>
            <a:off x="6955782" y="6616911"/>
            <a:ext cx="2873697" cy="184302"/>
          </a:xfrm>
        </p:spPr>
        <p:txBody>
          <a:bodyPr/>
          <a:lstStyle/>
          <a:p>
            <a:pPr marL="0" indent="0" algn="ctr">
              <a:buNone/>
            </a:pPr>
            <a:r>
              <a:rPr lang="fr-FR" noProof="1" smtClean="0"/>
              <a:t>Un projet motivant pour des élèves travaillants</a:t>
            </a:r>
            <a:endParaRPr lang="fr-FR" noProof="1"/>
          </a:p>
        </p:txBody>
      </p:sp>
      <p:pic>
        <p:nvPicPr>
          <p:cNvPr id="29" name="Image 28"/>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7648353" y="5571461"/>
            <a:ext cx="1510851" cy="1032002"/>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pic>
        <p:nvPicPr>
          <p:cNvPr id="31" name="Image 30"/>
          <p:cNvPicPr>
            <a:picLocks noChangeAspect="1"/>
          </p:cNvPicPr>
          <p:nvPr/>
        </p:nvPicPr>
        <p:blipFill>
          <a:blip r:embed="rId14">
            <a:extLst>
              <a:ext uri="{28A0092B-C50C-407E-A947-70E740481C1C}">
                <a14:useLocalDpi xmlns:a14="http://schemas.microsoft.com/office/drawing/2010/main" val="0"/>
              </a:ext>
            </a:extLst>
          </a:blip>
          <a:stretch>
            <a:fillRect/>
          </a:stretch>
        </p:blipFill>
        <p:spPr>
          <a:xfrm>
            <a:off x="474920" y="714152"/>
            <a:ext cx="2382944" cy="1405265"/>
          </a:xfrm>
          <a:prstGeom prst="rect">
            <a:avLst/>
          </a:prstGeom>
        </p:spPr>
      </p:pic>
      <p:pic>
        <p:nvPicPr>
          <p:cNvPr id="33" name="Espace réservé pour une image  32"/>
          <p:cNvPicPr>
            <a:picLocks noGrp="1" noChangeAspect="1"/>
          </p:cNvPicPr>
          <p:nvPr>
            <p:ph type="pic" sz="quarter" idx="22"/>
          </p:nvPr>
        </p:nvPicPr>
        <p:blipFill>
          <a:blip r:embed="rId15">
            <a:extLst>
              <a:ext uri="{28A0092B-C50C-407E-A947-70E740481C1C}">
                <a14:useLocalDpi xmlns:a14="http://schemas.microsoft.com/office/drawing/2010/main" val="0"/>
              </a:ext>
            </a:extLst>
          </a:blip>
          <a:srcRect l="10636" r="10636"/>
          <a:stretch>
            <a:fillRect/>
          </a:stretch>
        </p:blipFill>
        <p:spPr/>
      </p:pic>
    </p:spTree>
    <p:extLst>
      <p:ext uri="{BB962C8B-B14F-4D97-AF65-F5344CB8AC3E}">
        <p14:creationId xmlns:p14="http://schemas.microsoft.com/office/powerpoint/2010/main" val="2005184843"/>
      </p:ext>
    </p:extLst>
  </p:cSld>
  <p:clrMapOvr>
    <a:masterClrMapping/>
  </p:clrMapOvr>
  <p:timing>
    <p:tnLst>
      <p:par>
        <p:cTn id="1" dur="indefinite" restart="never" nodeType="tmRoot"/>
      </p:par>
    </p:tnLst>
  </p:timing>
</p:sld>
</file>

<file path=ppt/theme/theme1.xml><?xml version="1.0" encoding="utf-8"?>
<a:theme xmlns:a="http://schemas.openxmlformats.org/drawingml/2006/main" name="Catalogue de voyages 11 x 8,5">
  <a:themeElements>
    <a:clrScheme name="Travel Brochure">
      <a:dk1>
        <a:srgbClr val="595959"/>
      </a:dk1>
      <a:lt1>
        <a:sysClr val="window" lastClr="FFFFFF"/>
      </a:lt1>
      <a:dk2>
        <a:srgbClr val="000000"/>
      </a:dk2>
      <a:lt2>
        <a:srgbClr val="F5E7B9"/>
      </a:lt2>
      <a:accent1>
        <a:srgbClr val="B52E29"/>
      </a:accent1>
      <a:accent2>
        <a:srgbClr val="6BADE3"/>
      </a:accent2>
      <a:accent3>
        <a:srgbClr val="F0C456"/>
      </a:accent3>
      <a:accent4>
        <a:srgbClr val="60958D"/>
      </a:accent4>
      <a:accent5>
        <a:srgbClr val="E5554B"/>
      </a:accent5>
      <a:accent6>
        <a:srgbClr val="D5BFA5"/>
      </a:accent6>
      <a:hlink>
        <a:srgbClr val="E6C660"/>
      </a:hlink>
      <a:folHlink>
        <a:srgbClr val="A6A6A6"/>
      </a:folHlink>
    </a:clrScheme>
    <a:fontScheme name="Constantia">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roTvlRedBlutri_TP103461831" id="{567B1856-613A-4610-A606-7CCFD95BD11D}" vid="{CC7B74DE-F358-4F0A-94B0-D34284179FE5}"/>
    </a:ext>
  </a:extLst>
</a:theme>
</file>

<file path=ppt/theme/theme2.xml><?xml version="1.0" encoding="utf-8"?>
<a:theme xmlns:a="http://schemas.openxmlformats.org/drawingml/2006/main" name="Office Theme">
  <a:themeElements>
    <a:clrScheme name="Travel Brochure">
      <a:dk1>
        <a:srgbClr val="595959"/>
      </a:dk1>
      <a:lt1>
        <a:sysClr val="window" lastClr="FFFFFF"/>
      </a:lt1>
      <a:dk2>
        <a:srgbClr val="000000"/>
      </a:dk2>
      <a:lt2>
        <a:srgbClr val="F5E7B9"/>
      </a:lt2>
      <a:accent1>
        <a:srgbClr val="B52E29"/>
      </a:accent1>
      <a:accent2>
        <a:srgbClr val="6BADE3"/>
      </a:accent2>
      <a:accent3>
        <a:srgbClr val="F0C456"/>
      </a:accent3>
      <a:accent4>
        <a:srgbClr val="60958D"/>
      </a:accent4>
      <a:accent5>
        <a:srgbClr val="E5554B"/>
      </a:accent5>
      <a:accent6>
        <a:srgbClr val="D5BFA5"/>
      </a:accent6>
      <a:hlink>
        <a:srgbClr val="E6C660"/>
      </a:hlink>
      <a:folHlink>
        <a:srgbClr val="A6A6A6"/>
      </a:folHlink>
    </a:clrScheme>
    <a:fontScheme name="Constantia">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Travel Brochure">
      <a:dk1>
        <a:srgbClr val="595959"/>
      </a:dk1>
      <a:lt1>
        <a:sysClr val="window" lastClr="FFFFFF"/>
      </a:lt1>
      <a:dk2>
        <a:srgbClr val="000000"/>
      </a:dk2>
      <a:lt2>
        <a:srgbClr val="F5E7B9"/>
      </a:lt2>
      <a:accent1>
        <a:srgbClr val="B52E29"/>
      </a:accent1>
      <a:accent2>
        <a:srgbClr val="6BADE3"/>
      </a:accent2>
      <a:accent3>
        <a:srgbClr val="F0C456"/>
      </a:accent3>
      <a:accent4>
        <a:srgbClr val="60958D"/>
      </a:accent4>
      <a:accent5>
        <a:srgbClr val="E5554B"/>
      </a:accent5>
      <a:accent6>
        <a:srgbClr val="D5BFA5"/>
      </a:accent6>
      <a:hlink>
        <a:srgbClr val="E6C660"/>
      </a:hlink>
      <a:folHlink>
        <a:srgbClr val="A6A6A6"/>
      </a:folHlink>
    </a:clrScheme>
    <a:fontScheme name="Constantia">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B49991EB-01D6-4D1E-8B21-68A3BBF23D21}">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Brochure de voyage en trois parties (rouge, or, et bleu)</Template>
  <TotalTime>0</TotalTime>
  <Words>773</Words>
  <Application>Microsoft Office PowerPoint</Application>
  <PresentationFormat>Personnalisé</PresentationFormat>
  <Paragraphs>39</Paragraphs>
  <Slides>2</Slides>
  <Notes>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2</vt:i4>
      </vt:variant>
    </vt:vector>
  </HeadingPairs>
  <TitlesOfParts>
    <vt:vector size="7" baseType="lpstr">
      <vt:lpstr>Arial</vt:lpstr>
      <vt:lpstr>Calibri</vt:lpstr>
      <vt:lpstr>Calibri Light</vt:lpstr>
      <vt:lpstr>Constantia</vt:lpstr>
      <vt:lpstr>Catalogue de voyages 11 x 8,5</vt:lpstr>
      <vt:lpstr>Présentation PowerPoint</vt:lpstr>
      <vt:lpstr>Présentation PowerPoint</vt:lpstr>
    </vt:vector>
  </TitlesOfParts>
  <Manager/>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keywords/>
  <cp:lastModifiedBy/>
  <cp:revision>1</cp:revision>
  <dcterms:created xsi:type="dcterms:W3CDTF">2014-11-29T16:38:18Z</dcterms:created>
  <dcterms:modified xsi:type="dcterms:W3CDTF">2014-11-29T20:05:33Z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TC034618329991</vt:lpwstr>
  </property>
</Properties>
</file>