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8" r:id="rId5"/>
    <p:sldId id="262" r:id="rId6"/>
    <p:sldId id="263" r:id="rId7"/>
    <p:sldId id="264" r:id="rId8"/>
    <p:sldId id="259" r:id="rId9"/>
    <p:sldId id="257" r:id="rId10"/>
    <p:sldId id="25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26C"/>
    <a:srgbClr val="190977"/>
    <a:srgbClr val="31A907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DC4C70-53DA-493F-95DD-97C677E03AD6}" type="datetimeFigureOut">
              <a:rPr lang="fr-CA" smtClean="0"/>
              <a:t>2015-01-19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45B051-87AE-45A7-BA77-30DB9C46BB08}" type="slidenum">
              <a:rPr lang="fr-CA" smtClean="0"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P</a:t>
            </a:r>
            <a:r>
              <a:rPr lang="en-CA" sz="2400" dirty="0" err="1" smtClean="0"/>
              <a:t>rojet</a:t>
            </a:r>
            <a:r>
              <a:rPr lang="en-CA" sz="2400" dirty="0" smtClean="0"/>
              <a:t> </a:t>
            </a:r>
            <a:r>
              <a:rPr lang="en-CA" sz="2400" dirty="0" err="1" smtClean="0"/>
              <a:t>d’</a:t>
            </a:r>
            <a:r>
              <a:rPr lang="en-CA" sz="5400" dirty="0" err="1" smtClean="0"/>
              <a:t>I</a:t>
            </a:r>
            <a:r>
              <a:rPr lang="en-CA" sz="2400" dirty="0" err="1" smtClean="0"/>
              <a:t>ntervention</a:t>
            </a:r>
            <a:r>
              <a:rPr lang="en-CA" sz="2400" dirty="0" smtClean="0"/>
              <a:t> en </a:t>
            </a:r>
            <a:r>
              <a:rPr lang="en-CA" sz="5400" dirty="0" err="1" smtClean="0"/>
              <a:t>C</a:t>
            </a:r>
            <a:r>
              <a:rPr lang="en-CA" sz="2400" dirty="0" err="1" smtClean="0"/>
              <a:t>ontexte</a:t>
            </a:r>
            <a:r>
              <a:rPr lang="en-CA" sz="2400" dirty="0" smtClean="0"/>
              <a:t>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CA" sz="6000" dirty="0" smtClean="0">
                <a:latin typeface="AR HERMANN" pitchFamily="2" charset="0"/>
              </a:rPr>
              <a:t>La </a:t>
            </a:r>
            <a:r>
              <a:rPr lang="en-CA" sz="6000" dirty="0" err="1" smtClean="0">
                <a:latin typeface="AR HERMANN" pitchFamily="2" charset="0"/>
              </a:rPr>
              <a:t>classe</a:t>
            </a:r>
            <a:r>
              <a:rPr lang="en-CA" sz="6000" dirty="0" smtClean="0">
                <a:latin typeface="AR HERMANN" pitchFamily="2" charset="0"/>
              </a:rPr>
              <a:t> des </a:t>
            </a:r>
            <a:r>
              <a:rPr lang="en-CA" sz="6000" dirty="0" err="1" smtClean="0">
                <a:latin typeface="AR HERMANN" pitchFamily="2" charset="0"/>
              </a:rPr>
              <a:t>p’tites</a:t>
            </a:r>
            <a:r>
              <a:rPr lang="en-CA" sz="6000" dirty="0" smtClean="0">
                <a:latin typeface="AR HERMANN" pitchFamily="2" charset="0"/>
              </a:rPr>
              <a:t> </a:t>
            </a:r>
            <a:r>
              <a:rPr lang="en-CA" sz="6000" dirty="0" err="1" smtClean="0">
                <a:latin typeface="AR HERMANN" pitchFamily="2" charset="0"/>
              </a:rPr>
              <a:t>Bibittes</a:t>
            </a:r>
            <a:endParaRPr lang="en-CA" sz="6000" dirty="0" smtClean="0">
              <a:latin typeface="AR HERMANN" pitchFamily="2" charset="0"/>
            </a:endParaRPr>
          </a:p>
          <a:p>
            <a:pPr algn="ctr"/>
            <a:r>
              <a:rPr lang="en-CA" sz="1800" dirty="0" smtClean="0">
                <a:latin typeface="+mj-lt"/>
              </a:rPr>
              <a:t>Par </a:t>
            </a:r>
            <a:r>
              <a:rPr lang="en-CA" sz="1800" dirty="0" err="1" smtClean="0">
                <a:latin typeface="+mj-lt"/>
              </a:rPr>
              <a:t>Jacynthe</a:t>
            </a:r>
            <a:r>
              <a:rPr lang="en-CA" sz="1800" dirty="0" smtClean="0">
                <a:latin typeface="+mj-lt"/>
              </a:rPr>
              <a:t> </a:t>
            </a:r>
            <a:r>
              <a:rPr lang="en-CA" sz="1800" dirty="0" err="1" smtClean="0">
                <a:latin typeface="+mj-lt"/>
              </a:rPr>
              <a:t>leclerc</a:t>
            </a:r>
            <a:endParaRPr lang="fr-CA" sz="19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 descr="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259228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29762" y="3050958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 descr="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764704"/>
            <a:ext cx="2949792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rgbClr val="190977"/>
                </a:solidFill>
                <a:latin typeface="AR HERMANN" pitchFamily="2" charset="0"/>
              </a:rPr>
              <a:t>Affiches</a:t>
            </a:r>
            <a:r>
              <a:rPr lang="en-CA" dirty="0" smtClean="0">
                <a:solidFill>
                  <a:srgbClr val="190977"/>
                </a:solidFill>
                <a:latin typeface="AR HERMANN" pitchFamily="2" charset="0"/>
              </a:rPr>
              <a:t> pour </a:t>
            </a:r>
            <a:r>
              <a:rPr lang="en-CA" dirty="0" err="1" smtClean="0">
                <a:solidFill>
                  <a:srgbClr val="190977"/>
                </a:solidFill>
                <a:latin typeface="AR HERMANN" pitchFamily="2" charset="0"/>
              </a:rPr>
              <a:t>l’exposition</a:t>
            </a:r>
            <a:endParaRPr lang="fr-CA" dirty="0">
              <a:solidFill>
                <a:srgbClr val="190977"/>
              </a:solidFill>
              <a:latin typeface="AR HERMANN" pitchFamily="2" charset="0"/>
            </a:endParaRPr>
          </a:p>
        </p:txBody>
      </p:sp>
      <p:pic>
        <p:nvPicPr>
          <p:cNvPr id="4" name="Espace réservé du contenu 3" descr="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178"/>
          <a:stretch>
            <a:fillRect/>
          </a:stretch>
        </p:blipFill>
        <p:spPr>
          <a:xfrm rot="16200000">
            <a:off x="143508" y="2312876"/>
            <a:ext cx="453650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136.JPG"/>
          <p:cNvPicPr>
            <a:picLocks noChangeAspect="1"/>
          </p:cNvPicPr>
          <p:nvPr/>
        </p:nvPicPr>
        <p:blipFill>
          <a:blip r:embed="rId3" cstate="print"/>
          <a:srcRect l="13278"/>
          <a:stretch>
            <a:fillRect/>
          </a:stretch>
        </p:blipFill>
        <p:spPr>
          <a:xfrm rot="16200000">
            <a:off x="4342284" y="2290564"/>
            <a:ext cx="4608512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7E026C"/>
                </a:solidFill>
                <a:latin typeface="AR HERMANN" pitchFamily="2" charset="0"/>
              </a:rPr>
              <a:t>Exposition à la </a:t>
            </a:r>
            <a:r>
              <a:rPr lang="en-CA" dirty="0" err="1" smtClean="0">
                <a:solidFill>
                  <a:srgbClr val="7E026C"/>
                </a:solidFill>
                <a:latin typeface="AR HERMANN" pitchFamily="2" charset="0"/>
              </a:rPr>
              <a:t>bibliothèque</a:t>
            </a:r>
            <a:r>
              <a:rPr lang="en-CA" dirty="0" smtClean="0">
                <a:solidFill>
                  <a:srgbClr val="7E026C"/>
                </a:solidFill>
                <a:latin typeface="AR HERMANN" pitchFamily="2" charset="0"/>
              </a:rPr>
              <a:t> </a:t>
            </a:r>
            <a:r>
              <a:rPr lang="en-CA" dirty="0" err="1" smtClean="0">
                <a:solidFill>
                  <a:srgbClr val="7E026C"/>
                </a:solidFill>
                <a:latin typeface="AR HERMANN" pitchFamily="2" charset="0"/>
              </a:rPr>
              <a:t>municipale</a:t>
            </a:r>
            <a:endParaRPr lang="fr-CA" dirty="0">
              <a:solidFill>
                <a:srgbClr val="7E026C"/>
              </a:solidFill>
              <a:latin typeface="AR HERMANN" pitchFamily="2" charset="0"/>
            </a:endParaRPr>
          </a:p>
        </p:txBody>
      </p:sp>
      <p:pic>
        <p:nvPicPr>
          <p:cNvPr id="4" name="Espace réservé du contenu 3" descr="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877" y="1052736"/>
            <a:ext cx="6780245" cy="508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31A907"/>
                </a:solidFill>
                <a:latin typeface="AR HERMANN" pitchFamily="2" charset="0"/>
              </a:rPr>
              <a:t>La capture de </a:t>
            </a:r>
            <a:r>
              <a:rPr lang="en-CA" dirty="0" err="1" smtClean="0">
                <a:solidFill>
                  <a:srgbClr val="31A907"/>
                </a:solidFill>
                <a:latin typeface="AR HERMANN" pitchFamily="2" charset="0"/>
              </a:rPr>
              <a:t>bestioles</a:t>
            </a:r>
            <a:endParaRPr lang="fr-CA" dirty="0">
              <a:solidFill>
                <a:srgbClr val="31A907"/>
              </a:solidFill>
              <a:latin typeface="AR HERMANN" pitchFamily="2" charset="0"/>
            </a:endParaRPr>
          </a:p>
        </p:txBody>
      </p:sp>
      <p:pic>
        <p:nvPicPr>
          <p:cNvPr id="5" name="Image 4" descr="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165816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Espace réservé du contenu 7" descr="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916832"/>
            <a:ext cx="3022048" cy="402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 descr="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068960"/>
            <a:ext cx="2679762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 descr="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4644008" cy="348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Espace réservé du contenu 3" descr="0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484431" cy="3363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CA" dirty="0" err="1" smtClean="0">
                <a:solidFill>
                  <a:srgbClr val="FF0000"/>
                </a:solidFill>
                <a:latin typeface="AR HERMANN" pitchFamily="2" charset="0"/>
              </a:rPr>
              <a:t>Quelques</a:t>
            </a:r>
            <a:r>
              <a:rPr lang="en-CA" dirty="0" smtClean="0">
                <a:solidFill>
                  <a:srgbClr val="FF0000"/>
                </a:solidFill>
                <a:latin typeface="AR HERMANN" pitchFamily="2" charset="0"/>
              </a:rPr>
              <a:t> </a:t>
            </a:r>
            <a:r>
              <a:rPr lang="en-CA" dirty="0" err="1" smtClean="0">
                <a:solidFill>
                  <a:srgbClr val="FF0000"/>
                </a:solidFill>
                <a:latin typeface="AR HERMANN" pitchFamily="2" charset="0"/>
              </a:rPr>
              <a:t>livres</a:t>
            </a:r>
            <a:r>
              <a:rPr lang="en-CA" dirty="0" smtClean="0">
                <a:solidFill>
                  <a:srgbClr val="FF0000"/>
                </a:solidFill>
                <a:latin typeface="AR HERMANN" pitchFamily="2" charset="0"/>
              </a:rPr>
              <a:t>...</a:t>
            </a:r>
            <a:endParaRPr lang="fr-CA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Espace réservé du contenu 3" descr="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4582475" cy="343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680520" cy="3510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AR HERMANN" pitchFamily="2" charset="0"/>
              </a:rPr>
              <a:t>La </a:t>
            </a:r>
            <a:r>
              <a:rPr lang="en-CA" dirty="0" err="1" smtClean="0">
                <a:solidFill>
                  <a:schemeClr val="accent3">
                    <a:lumMod val="75000"/>
                  </a:schemeClr>
                </a:solidFill>
                <a:latin typeface="AR HERMANN" pitchFamily="2" charset="0"/>
              </a:rPr>
              <a:t>présentation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AR HERMANN" pitchFamily="2" charset="0"/>
              </a:rPr>
              <a:t> aux </a:t>
            </a:r>
            <a:r>
              <a:rPr lang="en-CA" dirty="0" err="1" smtClean="0">
                <a:solidFill>
                  <a:schemeClr val="accent3">
                    <a:lumMod val="75000"/>
                  </a:schemeClr>
                </a:solidFill>
                <a:latin typeface="AR HERMANN" pitchFamily="2" charset="0"/>
              </a:rPr>
              <a:t>petits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AR HERMANN" pitchFamily="2" charset="0"/>
              </a:rPr>
              <a:t> de </a:t>
            </a:r>
            <a:r>
              <a:rPr lang="en-CA" dirty="0" err="1" smtClean="0">
                <a:solidFill>
                  <a:schemeClr val="accent3">
                    <a:lumMod val="75000"/>
                  </a:schemeClr>
                </a:solidFill>
                <a:latin typeface="AR HERMANN" pitchFamily="2" charset="0"/>
              </a:rPr>
              <a:t>maternelle</a:t>
            </a:r>
            <a:endParaRPr lang="fr-CA" dirty="0">
              <a:solidFill>
                <a:schemeClr val="accent3">
                  <a:lumMod val="75000"/>
                </a:schemeClr>
              </a:solidFill>
              <a:latin typeface="AR HERMANN" pitchFamily="2" charset="0"/>
            </a:endParaRPr>
          </a:p>
        </p:txBody>
      </p:sp>
      <p:pic>
        <p:nvPicPr>
          <p:cNvPr id="4" name="Espace réservé du contenu 3" descr="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168" y="2276872"/>
            <a:ext cx="4148832" cy="311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4427984" cy="332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429" y="1052736"/>
            <a:ext cx="6933142" cy="519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6269"/>
            <a:ext cx="3454096" cy="4605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435846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068960"/>
            <a:ext cx="4078419" cy="3058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err="1" smtClean="0">
                <a:solidFill>
                  <a:srgbClr val="FF6600"/>
                </a:solidFill>
                <a:latin typeface="AR HERMANN" pitchFamily="2" charset="0"/>
              </a:rPr>
              <a:t>Quelques</a:t>
            </a:r>
            <a:r>
              <a:rPr lang="en-CA" dirty="0" smtClean="0">
                <a:solidFill>
                  <a:srgbClr val="FF6600"/>
                </a:solidFill>
                <a:latin typeface="AR HERMANN" pitchFamily="2" charset="0"/>
              </a:rPr>
              <a:t> productions </a:t>
            </a:r>
            <a:r>
              <a:rPr lang="en-CA" dirty="0" err="1" smtClean="0">
                <a:solidFill>
                  <a:srgbClr val="FF6600"/>
                </a:solidFill>
                <a:latin typeface="AR HERMANN" pitchFamily="2" charset="0"/>
              </a:rPr>
              <a:t>d’élèves</a:t>
            </a:r>
            <a:endParaRPr lang="fr-CA" dirty="0">
              <a:solidFill>
                <a:srgbClr val="FF6600"/>
              </a:solidFill>
              <a:latin typeface="AR HERMANN" pitchFamily="2" charset="0"/>
            </a:endParaRPr>
          </a:p>
        </p:txBody>
      </p:sp>
      <p:pic>
        <p:nvPicPr>
          <p:cNvPr id="5" name="Image 4" descr="092.JPG"/>
          <p:cNvPicPr>
            <a:picLocks noChangeAspect="1"/>
          </p:cNvPicPr>
          <p:nvPr/>
        </p:nvPicPr>
        <p:blipFill>
          <a:blip r:embed="rId3" cstate="print"/>
          <a:srcRect l="14195" t="10324"/>
          <a:stretch>
            <a:fillRect/>
          </a:stretch>
        </p:blipFill>
        <p:spPr>
          <a:xfrm>
            <a:off x="323528" y="2204864"/>
            <a:ext cx="4788024" cy="3753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 descr="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3718379" cy="278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705876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 descr="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08720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36</Words>
  <Application>Microsoft Office PowerPoint</Application>
  <PresentationFormat>Affichage à l'écran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Débit</vt:lpstr>
      <vt:lpstr>Projet d’Intervention en Contexte </vt:lpstr>
      <vt:lpstr>La capture de bestioles</vt:lpstr>
      <vt:lpstr>Diapositive 3</vt:lpstr>
      <vt:lpstr>Quelques livres...</vt:lpstr>
      <vt:lpstr>La présentation aux petits de maternelle</vt:lpstr>
      <vt:lpstr>Diapositive 6</vt:lpstr>
      <vt:lpstr>Diapositive 7</vt:lpstr>
      <vt:lpstr>Quelques productions d’élèves</vt:lpstr>
      <vt:lpstr>Diapositive 9</vt:lpstr>
      <vt:lpstr>Diapositive 10</vt:lpstr>
      <vt:lpstr>Affiches pour l’exposition</vt:lpstr>
      <vt:lpstr>Exposition à la bibliothèque municipale</vt:lpstr>
      <vt:lpstr>Diapositive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jakalope</dc:creator>
  <cp:lastModifiedBy>jakalope</cp:lastModifiedBy>
  <cp:revision>5</cp:revision>
  <dcterms:created xsi:type="dcterms:W3CDTF">2015-01-19T17:27:00Z</dcterms:created>
  <dcterms:modified xsi:type="dcterms:W3CDTF">2015-01-19T18:10:27Z</dcterms:modified>
</cp:coreProperties>
</file>