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6C828-2536-4223-968F-80223AE3332B}" type="datetimeFigureOut">
              <a:rPr lang="fr-CA" smtClean="0"/>
              <a:t>2014-10-27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4459-36F4-4023-A1E3-CBDA3849BB39}" type="slidenum">
              <a:rPr lang="fr-CA" smtClean="0"/>
              <a:t>‹N°›</a:t>
            </a:fld>
            <a:endParaRPr lang="fr-CA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6C828-2536-4223-968F-80223AE3332B}" type="datetimeFigureOut">
              <a:rPr lang="fr-CA" smtClean="0"/>
              <a:t>2014-10-27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4459-36F4-4023-A1E3-CBDA3849BB3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6C828-2536-4223-968F-80223AE3332B}" type="datetimeFigureOut">
              <a:rPr lang="fr-CA" smtClean="0"/>
              <a:t>2014-10-27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4459-36F4-4023-A1E3-CBDA3849BB3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6C828-2536-4223-968F-80223AE3332B}" type="datetimeFigureOut">
              <a:rPr lang="fr-CA" smtClean="0"/>
              <a:t>2014-10-27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4459-36F4-4023-A1E3-CBDA3849BB3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6C828-2536-4223-968F-80223AE3332B}" type="datetimeFigureOut">
              <a:rPr lang="fr-CA" smtClean="0"/>
              <a:t>2014-10-27</a:t>
            </a:fld>
            <a:endParaRPr lang="fr-CA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4459-36F4-4023-A1E3-CBDA3849BB39}" type="slidenum">
              <a:rPr lang="fr-CA" smtClean="0"/>
              <a:t>‹N°›</a:t>
            </a:fld>
            <a:endParaRPr lang="fr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6C828-2536-4223-968F-80223AE3332B}" type="datetimeFigureOut">
              <a:rPr lang="fr-CA" smtClean="0"/>
              <a:t>2014-10-27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4459-36F4-4023-A1E3-CBDA3849BB3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6C828-2536-4223-968F-80223AE3332B}" type="datetimeFigureOut">
              <a:rPr lang="fr-CA" smtClean="0"/>
              <a:t>2014-10-27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4459-36F4-4023-A1E3-CBDA3849BB3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6C828-2536-4223-968F-80223AE3332B}" type="datetimeFigureOut">
              <a:rPr lang="fr-CA" smtClean="0"/>
              <a:t>2014-10-27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4459-36F4-4023-A1E3-CBDA3849BB3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6C828-2536-4223-968F-80223AE3332B}" type="datetimeFigureOut">
              <a:rPr lang="fr-CA" smtClean="0"/>
              <a:t>2014-10-27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4459-36F4-4023-A1E3-CBDA3849BB39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6C828-2536-4223-968F-80223AE3332B}" type="datetimeFigureOut">
              <a:rPr lang="fr-CA" smtClean="0"/>
              <a:t>2014-10-27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4459-36F4-4023-A1E3-CBDA3849BB39}" type="slidenum">
              <a:rPr lang="fr-CA" smtClean="0"/>
              <a:t>‹N°›</a:t>
            </a:fld>
            <a:endParaRPr lang="fr-CA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6C828-2536-4223-968F-80223AE3332B}" type="datetimeFigureOut">
              <a:rPr lang="fr-CA" smtClean="0"/>
              <a:t>2014-10-27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A4459-36F4-4023-A1E3-CBDA3849BB39}" type="slidenum">
              <a:rPr lang="fr-CA" smtClean="0"/>
              <a:t>‹N°›</a:t>
            </a:fld>
            <a:endParaRPr lang="fr-CA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6126C828-2536-4223-968F-80223AE3332B}" type="datetimeFigureOut">
              <a:rPr lang="fr-CA" smtClean="0"/>
              <a:t>2014-10-27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B1A4459-36F4-4023-A1E3-CBDA3849BB39}" type="slidenum">
              <a:rPr lang="fr-CA" smtClean="0"/>
              <a:t>‹N°›</a:t>
            </a:fld>
            <a:endParaRPr lang="fr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Comment choisir un livre à la bibliothèque ?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 </a:t>
            </a:r>
            <a:endParaRPr lang="fr-CA" dirty="0"/>
          </a:p>
        </p:txBody>
      </p:sp>
      <p:pic>
        <p:nvPicPr>
          <p:cNvPr id="2050" name="Picture 2" descr="C:\Users\desrochersc\AppData\Local\Microsoft\Windows\Temporary Internet Files\Content.IE5\9S1VMSG4\MC900441734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681596"/>
            <a:ext cx="3419872" cy="3419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609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4000" dirty="0" smtClean="0"/>
              <a:t>Lorsque je vais à la bibliothèque …</a:t>
            </a:r>
            <a:endParaRPr lang="fr-CA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3600" dirty="0" smtClean="0"/>
              <a:t>Comment je fais pour choisir un ou plusieurs livres qui m’intéressent ?</a:t>
            </a:r>
            <a:endParaRPr lang="fr-CA" sz="3600" dirty="0"/>
          </a:p>
        </p:txBody>
      </p:sp>
      <p:pic>
        <p:nvPicPr>
          <p:cNvPr id="1026" name="Picture 2" descr="C:\Users\desrochersc\AppData\Local\Microsoft\Windows\Temporary Internet Files\Content.IE5\9S1VMSG4\MM900395768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212976"/>
            <a:ext cx="2834332" cy="2834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desrochersc\AppData\Local\Microsoft\Windows\Temporary Internet Files\Content.IE5\NRK8848V\MM910001078[1]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208135"/>
            <a:ext cx="3312368" cy="2839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3187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5400" dirty="0" smtClean="0"/>
              <a:t>Quels sont mes besoins ?</a:t>
            </a:r>
            <a:endParaRPr lang="fr-CA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r>
              <a:rPr lang="fr-CA" sz="2800" dirty="0" smtClean="0"/>
              <a:t>Est-ce que j’ai besoin d’en apprendre plus sur un sujet ?</a:t>
            </a:r>
          </a:p>
          <a:p>
            <a:endParaRPr lang="fr-CA" sz="2800" dirty="0"/>
          </a:p>
          <a:p>
            <a:r>
              <a:rPr lang="fr-CA" sz="2800" dirty="0" smtClean="0"/>
              <a:t>Est-ce que j’ai un travail à faire en classe ?</a:t>
            </a:r>
          </a:p>
          <a:p>
            <a:endParaRPr lang="fr-CA" sz="2800" dirty="0"/>
          </a:p>
          <a:p>
            <a:r>
              <a:rPr lang="fr-CA" sz="2800" dirty="0" smtClean="0"/>
              <a:t>Est-ce que je veux m’informer sur quelque chose ? </a:t>
            </a:r>
          </a:p>
          <a:p>
            <a:endParaRPr lang="fr-CA" sz="2800" dirty="0"/>
          </a:p>
          <a:p>
            <a:r>
              <a:rPr lang="fr-CA" sz="2800" b="1" dirty="0" smtClean="0">
                <a:sym typeface="Wingdings" panose="05000000000000000000" pitchFamily="2" charset="2"/>
              </a:rPr>
              <a:t> Un livre documentaire</a:t>
            </a:r>
            <a:endParaRPr lang="fr-CA" sz="2800" b="1" dirty="0"/>
          </a:p>
        </p:txBody>
      </p:sp>
      <p:pic>
        <p:nvPicPr>
          <p:cNvPr id="3075" name="Picture 3" descr="C:\Users\desrochersc\AppData\Local\Microsoft\Windows\Temporary Internet Files\Content.IE5\9S1VMSG4\MC90043824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56338" y="4541838"/>
            <a:ext cx="1870075" cy="173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852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4800" dirty="0"/>
              <a:t>Quels sont mes </a:t>
            </a:r>
            <a:r>
              <a:rPr lang="fr-CA" sz="4800" dirty="0" smtClean="0"/>
              <a:t>préférences </a:t>
            </a:r>
            <a:r>
              <a:rPr lang="fr-CA" sz="4800" dirty="0"/>
              <a:t>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2800" dirty="0" smtClean="0"/>
              <a:t>Qu’est-ce que j’aime ?</a:t>
            </a:r>
          </a:p>
          <a:p>
            <a:endParaRPr lang="fr-CA" sz="2800" dirty="0"/>
          </a:p>
          <a:p>
            <a:r>
              <a:rPr lang="fr-CA" sz="2800" dirty="0" smtClean="0"/>
              <a:t>Quels types de livres je préfère lire ? (album ou roman)</a:t>
            </a:r>
          </a:p>
          <a:p>
            <a:endParaRPr lang="fr-CA" sz="2800" dirty="0"/>
          </a:p>
          <a:p>
            <a:r>
              <a:rPr lang="fr-CA" sz="2800" dirty="0" smtClean="0"/>
              <a:t>Quels sont les derniers livres que j’ai </a:t>
            </a:r>
            <a:r>
              <a:rPr lang="fr-CA" sz="2800" smtClean="0"/>
              <a:t>vraiment aimés </a:t>
            </a:r>
            <a:r>
              <a:rPr lang="fr-CA" sz="2800" dirty="0" smtClean="0"/>
              <a:t>?</a:t>
            </a:r>
          </a:p>
          <a:p>
            <a:endParaRPr lang="fr-CA" sz="2800" dirty="0"/>
          </a:p>
          <a:p>
            <a:r>
              <a:rPr lang="fr-CA" sz="2800" dirty="0" smtClean="0"/>
              <a:t>Est-ce que je préfère certaines histoires plus que d’autres (aventure, romantique, drôle, etc.)</a:t>
            </a:r>
            <a:endParaRPr lang="fr-CA" sz="2800" dirty="0"/>
          </a:p>
        </p:txBody>
      </p:sp>
      <p:pic>
        <p:nvPicPr>
          <p:cNvPr id="4098" name="Picture 2" descr="C:\Users\desrochersc\AppData\Local\Microsoft\Windows\Temporary Internet Files\Content.IE5\NRK8848V\MC9002812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1268760"/>
            <a:ext cx="1200150" cy="1344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460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5400" dirty="0" smtClean="0"/>
              <a:t>Comment chercher ?</a:t>
            </a:r>
            <a:endParaRPr lang="fr-CA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4000" b="1" dirty="0" smtClean="0"/>
              <a:t>Je dois chercher par section !!!</a:t>
            </a:r>
          </a:p>
          <a:p>
            <a:endParaRPr lang="fr-CA" sz="4000" dirty="0"/>
          </a:p>
          <a:p>
            <a:r>
              <a:rPr lang="fr-CA" sz="3600" dirty="0" smtClean="0"/>
              <a:t>Documentaires sur les murs</a:t>
            </a:r>
          </a:p>
          <a:p>
            <a:r>
              <a:rPr lang="fr-CA" sz="3600" dirty="0" smtClean="0"/>
              <a:t>Bandes dessinées dans la première rangée</a:t>
            </a:r>
          </a:p>
          <a:p>
            <a:r>
              <a:rPr lang="fr-CA" sz="3600" dirty="0" smtClean="0"/>
              <a:t>Albums et romans au centre et au fond</a:t>
            </a:r>
            <a:endParaRPr lang="fr-CA" sz="3600" dirty="0"/>
          </a:p>
        </p:txBody>
      </p:sp>
      <p:pic>
        <p:nvPicPr>
          <p:cNvPr id="5122" name="Picture 2" descr="C:\Users\desrochersc\AppData\Local\Microsoft\Windows\Temporary Internet Files\Content.IE5\9S1VMSG4\MP90044230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2276872"/>
            <a:ext cx="2268252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4415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4800" dirty="0" smtClean="0"/>
              <a:t>Qu’est-ce que je regarde ?</a:t>
            </a:r>
            <a:endParaRPr lang="fr-CA" sz="4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z="3200" dirty="0" smtClean="0"/>
              <a:t>Quand je regarde un livre, je peux observer : </a:t>
            </a:r>
          </a:p>
          <a:p>
            <a:pPr lvl="1"/>
            <a:r>
              <a:rPr lang="fr-CA" sz="2800" dirty="0" smtClean="0"/>
              <a:t>Le format (grand ou petit livre)</a:t>
            </a:r>
          </a:p>
          <a:p>
            <a:pPr lvl="1"/>
            <a:r>
              <a:rPr lang="fr-CA" sz="2800" dirty="0" smtClean="0"/>
              <a:t>Le nombre de pages (l’épaisseur)</a:t>
            </a:r>
          </a:p>
          <a:p>
            <a:pPr lvl="1"/>
            <a:r>
              <a:rPr lang="fr-CA" sz="2800" dirty="0" smtClean="0"/>
              <a:t>La page couverture</a:t>
            </a:r>
          </a:p>
          <a:p>
            <a:pPr lvl="1"/>
            <a:r>
              <a:rPr lang="fr-CA" sz="2800" dirty="0" smtClean="0"/>
              <a:t>Les dessins</a:t>
            </a:r>
          </a:p>
          <a:p>
            <a:pPr lvl="1"/>
            <a:r>
              <a:rPr lang="fr-CA" sz="2800" dirty="0" smtClean="0"/>
              <a:t>Le résumé à l’arrière</a:t>
            </a:r>
          </a:p>
          <a:p>
            <a:pPr lvl="1"/>
            <a:r>
              <a:rPr lang="fr-CA" sz="2800" dirty="0" smtClean="0"/>
              <a:t>L’écriture (grosseur des lettres, disposition de la page)</a:t>
            </a:r>
          </a:p>
          <a:p>
            <a:pPr lvl="1"/>
            <a:endParaRPr lang="fr-CA" dirty="0"/>
          </a:p>
        </p:txBody>
      </p:sp>
      <p:pic>
        <p:nvPicPr>
          <p:cNvPr id="6146" name="Picture 2" descr="C:\Users\desrochersc\AppData\Local\Microsoft\Windows\Temporary Internet Files\Content.IE5\NRK8848V\MC90043799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150" y="2724150"/>
            <a:ext cx="1816100" cy="1730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85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CA" sz="4000" dirty="0" smtClean="0"/>
              <a:t>Est-ce que le livre que j’ai trouvé est fait pour moi ?</a:t>
            </a:r>
            <a:endParaRPr lang="fr-CA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sz="3600" dirty="0" smtClean="0"/>
              <a:t>Combien y-a-t-il de pages ?</a:t>
            </a:r>
          </a:p>
          <a:p>
            <a:pPr marL="0" indent="0">
              <a:buNone/>
            </a:pPr>
            <a:r>
              <a:rPr lang="fr-CA" sz="3600" dirty="0" smtClean="0"/>
              <a:t>	(moins de 50)</a:t>
            </a:r>
          </a:p>
          <a:p>
            <a:endParaRPr lang="fr-CA" sz="3600" dirty="0"/>
          </a:p>
          <a:p>
            <a:r>
              <a:rPr lang="fr-CA" sz="3600" dirty="0" smtClean="0"/>
              <a:t>Le truc des cinq doigts de la main …</a:t>
            </a:r>
          </a:p>
          <a:p>
            <a:pPr lvl="5"/>
            <a:r>
              <a:rPr lang="fr-CA" sz="3000" dirty="0" smtClean="0"/>
              <a:t>Je lis les 2-3 premières pages du livre.</a:t>
            </a:r>
          </a:p>
          <a:p>
            <a:pPr lvl="5"/>
            <a:r>
              <a:rPr lang="fr-CA" sz="3000" dirty="0" smtClean="0"/>
              <a:t>Si je lis un mot que je ne connais pas, je lève un doigt.</a:t>
            </a:r>
          </a:p>
          <a:p>
            <a:pPr lvl="5"/>
            <a:r>
              <a:rPr lang="fr-CA" sz="3000" dirty="0" smtClean="0"/>
              <a:t>Si mes cinq doigts sont levés, ce livre n’est pas fait pour moi …</a:t>
            </a:r>
            <a:endParaRPr lang="fr-CA" sz="3000" dirty="0"/>
          </a:p>
        </p:txBody>
      </p:sp>
      <p:pic>
        <p:nvPicPr>
          <p:cNvPr id="8194" name="Picture 2" descr="C:\Users\desrochersc\AppData\Local\Microsoft\Windows\Temporary Internet Files\Content.IE5\9S1VMSG4\MC9002320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0938" y="1431925"/>
            <a:ext cx="1785937" cy="185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C:\Users\desrochersc\AppData\Local\Microsoft\Windows\Temporary Internet Files\Content.IE5\NRK8848V\MC900297935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861048"/>
            <a:ext cx="1201738" cy="1703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309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N’oublie pas certaines restrictions …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3200" dirty="0" smtClean="0"/>
              <a:t>Le nombre de pages</a:t>
            </a:r>
          </a:p>
          <a:p>
            <a:r>
              <a:rPr lang="fr-CA" sz="3200" dirty="0" smtClean="0"/>
              <a:t>Pas de bande dessinée</a:t>
            </a:r>
          </a:p>
          <a:p>
            <a:r>
              <a:rPr lang="fr-CA" sz="3200" dirty="0" smtClean="0"/>
              <a:t>Seulement un </a:t>
            </a:r>
          </a:p>
          <a:p>
            <a:pPr marL="0" indent="0">
              <a:buNone/>
            </a:pPr>
            <a:r>
              <a:rPr lang="fr-CA" sz="3200" dirty="0"/>
              <a:t> </a:t>
            </a:r>
            <a:r>
              <a:rPr lang="fr-CA" sz="3200" dirty="0" smtClean="0"/>
              <a:t> documentaire</a:t>
            </a:r>
            <a:endParaRPr lang="fr-CA" sz="3200" dirty="0"/>
          </a:p>
        </p:txBody>
      </p:sp>
      <p:pic>
        <p:nvPicPr>
          <p:cNvPr id="9220" name="Picture 4" descr="C:\Users\desrochersc\AppData\Local\Microsoft\Windows\Temporary Internet Files\Content.IE5\9S1VMSG4\MC90041130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772816"/>
            <a:ext cx="3641725" cy="3449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841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Autofit/>
          </a:bodyPr>
          <a:lstStyle/>
          <a:p>
            <a:r>
              <a:rPr lang="fr-CA" sz="5400" dirty="0" smtClean="0"/>
              <a:t/>
            </a:r>
            <a:br>
              <a:rPr lang="fr-CA" sz="5400" dirty="0" smtClean="0"/>
            </a:br>
            <a:r>
              <a:rPr lang="fr-CA" sz="5400" dirty="0"/>
              <a:t/>
            </a:r>
            <a:br>
              <a:rPr lang="fr-CA" sz="5400" dirty="0"/>
            </a:br>
            <a:r>
              <a:rPr lang="fr-CA" sz="5400" dirty="0" smtClean="0"/>
              <a:t/>
            </a:r>
            <a:br>
              <a:rPr lang="fr-CA" sz="5400" dirty="0" smtClean="0"/>
            </a:br>
            <a:r>
              <a:rPr lang="fr-CA" sz="5400" dirty="0"/>
              <a:t/>
            </a:r>
            <a:br>
              <a:rPr lang="fr-CA" sz="5400" dirty="0"/>
            </a:br>
            <a:r>
              <a:rPr lang="fr-CA" sz="5400" dirty="0" smtClean="0"/>
              <a:t>Tu es maintenant prêt à choisir tes livres !</a:t>
            </a:r>
            <a:endParaRPr lang="fr-CA" sz="5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 dirty="0" smtClean="0"/>
          </a:p>
          <a:p>
            <a:endParaRPr lang="fr-CA" dirty="0"/>
          </a:p>
        </p:txBody>
      </p:sp>
      <p:pic>
        <p:nvPicPr>
          <p:cNvPr id="7170" name="Picture 2" descr="C:\Users\desrochersc\AppData\Local\Microsoft\Windows\Temporary Internet Files\Content.IE5\G7QBNJH3\MM900283997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564904"/>
            <a:ext cx="2061147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1" name="Picture 3" descr="C:\Users\desrochersc\AppData\Local\Microsoft\Windows\Temporary Internet Files\Content.IE5\DEBSX9BT\MC90041239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738" y="2574925"/>
            <a:ext cx="2422525" cy="1624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C:\Users\desrochersc\AppData\Local\Microsoft\Windows\Temporary Internet Files\Content.IE5\9S1VMSG4\MC900382574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8262" y="2252539"/>
            <a:ext cx="3892798" cy="38927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8933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ailles">
  <a:themeElements>
    <a:clrScheme name="Mailles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é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ailles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22</TotalTime>
  <Words>228</Words>
  <Application>Microsoft Office PowerPoint</Application>
  <PresentationFormat>Affichage à l'écran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Mailles</vt:lpstr>
      <vt:lpstr>Comment choisir un livre à la bibliothèque ?</vt:lpstr>
      <vt:lpstr>Lorsque je vais à la bibliothèque …</vt:lpstr>
      <vt:lpstr>Quels sont mes besoins ?</vt:lpstr>
      <vt:lpstr>Quels sont mes préférences ?</vt:lpstr>
      <vt:lpstr>Comment chercher ?</vt:lpstr>
      <vt:lpstr>Qu’est-ce que je regarde ?</vt:lpstr>
      <vt:lpstr>Est-ce que le livre que j’ai trouvé est fait pour moi ?</vt:lpstr>
      <vt:lpstr>N’oublie pas certaines restrictions …</vt:lpstr>
      <vt:lpstr>    Tu es maintenant prêt à choisir tes livres !</vt:lpstr>
    </vt:vector>
  </TitlesOfParts>
  <Company>CSDPS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 choisir un livre à la bibliothèque ?</dc:title>
  <dc:creator>Carolane Desrochers</dc:creator>
  <cp:lastModifiedBy>Carolane Desrochers</cp:lastModifiedBy>
  <cp:revision>33</cp:revision>
  <dcterms:created xsi:type="dcterms:W3CDTF">2014-10-27T15:30:50Z</dcterms:created>
  <dcterms:modified xsi:type="dcterms:W3CDTF">2014-10-27T15:53:34Z</dcterms:modified>
</cp:coreProperties>
</file>