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256" r:id="rId2"/>
    <p:sldId id="298" r:id="rId3"/>
    <p:sldId id="299" r:id="rId4"/>
    <p:sldId id="300" r:id="rId5"/>
    <p:sldId id="257" r:id="rId6"/>
    <p:sldId id="258" r:id="rId7"/>
    <p:sldId id="259" r:id="rId8"/>
    <p:sldId id="260" r:id="rId9"/>
    <p:sldId id="261" r:id="rId10"/>
    <p:sldId id="264" r:id="rId11"/>
    <p:sldId id="265" r:id="rId12"/>
    <p:sldId id="268" r:id="rId13"/>
    <p:sldId id="262" r:id="rId14"/>
    <p:sldId id="263" r:id="rId15"/>
    <p:sldId id="266" r:id="rId16"/>
    <p:sldId id="267" r:id="rId17"/>
    <p:sldId id="269" r:id="rId18"/>
    <p:sldId id="270" r:id="rId19"/>
    <p:sldId id="271" r:id="rId20"/>
    <p:sldId id="272" r:id="rId21"/>
    <p:sldId id="274" r:id="rId22"/>
    <p:sldId id="273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3D992-ADC1-4AEC-BE68-241BA94114DF}" type="datetimeFigureOut">
              <a:rPr lang="fr-CA" smtClean="0"/>
              <a:t>2014-12-04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5C290-47A4-4768-A3AB-FD061DF7A4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0798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C290-47A4-4768-A3AB-FD061DF7A4C2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16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FBFA91CB-7A6C-4CDD-87E3-7E9D136DA3E1}" type="datetimeFigureOut">
              <a:rPr lang="fr-CA" smtClean="0"/>
              <a:t>2014-12-04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03414BF-3DD7-4458-95EA-1D7E6CBADFA9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91CB-7A6C-4CDD-87E3-7E9D136DA3E1}" type="datetimeFigureOut">
              <a:rPr lang="fr-CA" smtClean="0"/>
              <a:t>2014-12-04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14BF-3DD7-4458-95EA-1D7E6CBADFA9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91CB-7A6C-4CDD-87E3-7E9D136DA3E1}" type="datetimeFigureOut">
              <a:rPr lang="fr-CA" smtClean="0"/>
              <a:t>2014-12-04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14BF-3DD7-4458-95EA-1D7E6CBADFA9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91CB-7A6C-4CDD-87E3-7E9D136DA3E1}" type="datetimeFigureOut">
              <a:rPr lang="fr-CA" smtClean="0"/>
              <a:t>2014-12-04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14BF-3DD7-4458-95EA-1D7E6CBADFA9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91CB-7A6C-4CDD-87E3-7E9D136DA3E1}" type="datetimeFigureOut">
              <a:rPr lang="fr-CA" smtClean="0"/>
              <a:t>2014-12-04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14BF-3DD7-4458-95EA-1D7E6CBADFA9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91CB-7A6C-4CDD-87E3-7E9D136DA3E1}" type="datetimeFigureOut">
              <a:rPr lang="fr-CA" smtClean="0"/>
              <a:t>2014-12-04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14BF-3DD7-4458-95EA-1D7E6CBADFA9}" type="slidenum">
              <a:rPr lang="fr-CA" smtClean="0"/>
              <a:t>‹N°›</a:t>
            </a:fld>
            <a:endParaRPr lang="fr-C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91CB-7A6C-4CDD-87E3-7E9D136DA3E1}" type="datetimeFigureOut">
              <a:rPr lang="fr-CA" smtClean="0"/>
              <a:t>2014-12-04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14BF-3DD7-4458-95EA-1D7E6CBADFA9}" type="slidenum">
              <a:rPr lang="fr-CA" smtClean="0"/>
              <a:t>‹N°›</a:t>
            </a:fld>
            <a:endParaRPr lang="fr-C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91CB-7A6C-4CDD-87E3-7E9D136DA3E1}" type="datetimeFigureOut">
              <a:rPr lang="fr-CA" smtClean="0"/>
              <a:t>2014-12-04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14BF-3DD7-4458-95EA-1D7E6CBADFA9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91CB-7A6C-4CDD-87E3-7E9D136DA3E1}" type="datetimeFigureOut">
              <a:rPr lang="fr-CA" smtClean="0"/>
              <a:t>2014-12-04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14BF-3DD7-4458-95EA-1D7E6CBADFA9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FBFA91CB-7A6C-4CDD-87E3-7E9D136DA3E1}" type="datetimeFigureOut">
              <a:rPr lang="fr-CA" smtClean="0"/>
              <a:t>2014-12-04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03414BF-3DD7-4458-95EA-1D7E6CBADFA9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FBFA91CB-7A6C-4CDD-87E3-7E9D136DA3E1}" type="datetimeFigureOut">
              <a:rPr lang="fr-CA" smtClean="0"/>
              <a:t>2014-12-04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03414BF-3DD7-4458-95EA-1D7E6CBADFA9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BFA91CB-7A6C-4CDD-87E3-7E9D136DA3E1}" type="datetimeFigureOut">
              <a:rPr lang="fr-CA" smtClean="0"/>
              <a:t>2014-12-04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03414BF-3DD7-4458-95EA-1D7E6CBADFA9}" type="slidenum">
              <a:rPr lang="fr-CA" smtClean="0"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63688" y="2580942"/>
            <a:ext cx="5723468" cy="1828090"/>
          </a:xfrm>
        </p:spPr>
        <p:txBody>
          <a:bodyPr>
            <a:noAutofit/>
          </a:bodyPr>
          <a:lstStyle/>
          <a:p>
            <a:r>
              <a:rPr lang="fr-CA" sz="6600" dirty="0" smtClean="0">
                <a:latin typeface="A little sunshine" panose="02000603000000000000" pitchFamily="2" charset="0"/>
                <a:ea typeface="A little sunshine" panose="02000603000000000000" pitchFamily="2" charset="0"/>
              </a:rPr>
              <a:t>Les saines habitudes de vie </a:t>
            </a:r>
            <a:endParaRPr lang="fr-CA" sz="6600" dirty="0">
              <a:latin typeface="A little sunshine" panose="02000603000000000000" pitchFamily="2" charset="0"/>
              <a:ea typeface="A little sunshine" panose="02000603000000000000" pitchFamily="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19672" y="5033005"/>
            <a:ext cx="5712179" cy="679494"/>
          </a:xfrm>
        </p:spPr>
        <p:txBody>
          <a:bodyPr>
            <a:normAutofit/>
          </a:bodyPr>
          <a:lstStyle/>
          <a:p>
            <a:r>
              <a:rPr lang="fr-CA" dirty="0" err="1" smtClean="0">
                <a:solidFill>
                  <a:schemeClr val="tx1"/>
                </a:solidFill>
                <a:latin typeface="Lucida Handwriting" panose="03010101010101010101" pitchFamily="66" charset="0"/>
              </a:rPr>
              <a:t>Andréanne</a:t>
            </a:r>
            <a:r>
              <a:rPr lang="fr-CA" dirty="0" smtClean="0">
                <a:solidFill>
                  <a:schemeClr val="tx1"/>
                </a:solidFill>
                <a:latin typeface="Lucida Handwriting" panose="03010101010101010101" pitchFamily="66" charset="0"/>
              </a:rPr>
              <a:t> Gagnon</a:t>
            </a:r>
            <a:endParaRPr lang="fr-CA" dirty="0">
              <a:solidFill>
                <a:schemeClr val="tx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Image 3" descr="http://recitpresco.qc.ca/sites/default/files/album/divers/collation-recitpresco-clr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1368152" cy="1334171"/>
          </a:xfrm>
          <a:prstGeom prst="ellipse">
            <a:avLst/>
          </a:prstGeom>
          <a:ln w="6350" cap="rnd">
            <a:solidFill>
              <a:srgbClr val="333333"/>
            </a:solidFill>
            <a:prstDash val="sysDot"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 4" descr="http://recitpresco.qc.ca/sites/default/files/album/matieres-soclaires/gymnastique-recitpresco-clr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13372"/>
            <a:ext cx="1320408" cy="1245543"/>
          </a:xfrm>
          <a:prstGeom prst="ellipse">
            <a:avLst/>
          </a:prstGeom>
          <a:ln w="635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 descr="http://recitpresco.qc.ca/sites/default/files/album/a-lecole/detente-recitpresco-clr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38337"/>
            <a:ext cx="1404156" cy="1371920"/>
          </a:xfrm>
          <a:prstGeom prst="ellipse">
            <a:avLst/>
          </a:prstGeom>
          <a:ln w="635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 descr="http://p2.storage.canalblog.com/22/39/412058/93771170_o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38337"/>
            <a:ext cx="1507286" cy="1419403"/>
          </a:xfrm>
          <a:prstGeom prst="ellipse">
            <a:avLst/>
          </a:prstGeom>
          <a:ln w="635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4532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65245" cy="1202485"/>
          </a:xfrm>
        </p:spPr>
        <p:txBody>
          <a:bodyPr/>
          <a:lstStyle/>
          <a:p>
            <a:r>
              <a:rPr lang="fr-CA" dirty="0"/>
              <a:t>Notre sortie au Métro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6120679" cy="4197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3732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65245" cy="1202485"/>
          </a:xfrm>
        </p:spPr>
        <p:txBody>
          <a:bodyPr/>
          <a:lstStyle/>
          <a:p>
            <a:r>
              <a:rPr lang="fr-CA" dirty="0"/>
              <a:t>Notre sortie au Métro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6208522" cy="4656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3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6965245" cy="1202485"/>
          </a:xfrm>
        </p:spPr>
        <p:txBody>
          <a:bodyPr/>
          <a:lstStyle/>
          <a:p>
            <a:r>
              <a:rPr lang="fr-CA" dirty="0"/>
              <a:t>Notre sortie au Métro 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5704466" cy="427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913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Partage d’une collation avec les élèves du secondaire 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19313"/>
            <a:ext cx="5358183" cy="3829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254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Partage d’une collation avec les élèves du secondaire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19313"/>
            <a:ext cx="5832647" cy="3973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638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Partage d’une collation avec les élèves du secondaire </a:t>
            </a:r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0848"/>
            <a:ext cx="5128402" cy="384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778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Création faite avec des fruits et des légumes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0848"/>
            <a:ext cx="5056394" cy="379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058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fr-CA" dirty="0"/>
              <a:t>Création faite avec des fruits et des légumes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72816"/>
            <a:ext cx="3235449" cy="4362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123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Création faite avec des fruits et des légumes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65" y="2119313"/>
            <a:ext cx="4804833" cy="360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892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Création faite avec des fruits et des légumes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276872"/>
            <a:ext cx="4804833" cy="360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379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7232684" cy="1202485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Les aliments sains et les aliments non sains pour la santé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t="5010" b="18097"/>
          <a:stretch/>
        </p:blipFill>
        <p:spPr>
          <a:xfrm>
            <a:off x="1854729" y="2299855"/>
            <a:ext cx="5444917" cy="3505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142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Création faite avec des fruits et des légumes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0848"/>
            <a:ext cx="5128402" cy="384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744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Création faite avec des fruits et des légumes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88840"/>
            <a:ext cx="3141240" cy="4188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08920"/>
            <a:ext cx="3167453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435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Création faite avec des fruits et des légumes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060848"/>
            <a:ext cx="4804833" cy="3973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460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Création faite avec des fruits et des légumes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88840"/>
            <a:ext cx="5488442" cy="4116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839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Création faite avec des fruits et des légumes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60848"/>
            <a:ext cx="6059069" cy="3959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698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Création faite avec des fruits et des légumes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11820"/>
          <a:stretch/>
        </p:blipFill>
        <p:spPr>
          <a:xfrm>
            <a:off x="1979712" y="1988840"/>
            <a:ext cx="5019569" cy="413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197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Création faite avec des fruits et des légumes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-9726" r="11631" b="9726"/>
          <a:stretch/>
        </p:blipFill>
        <p:spPr>
          <a:xfrm>
            <a:off x="2051720" y="1700808"/>
            <a:ext cx="5014098" cy="4350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163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Création faite avec des fruits et des légumes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04864"/>
            <a:ext cx="2448272" cy="3719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5949" y="2588908"/>
            <a:ext cx="364840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369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Création faite avec des fruits et des légumes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32856"/>
            <a:ext cx="5365063" cy="3829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597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Création faite avec des fruits et des légumes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32856"/>
            <a:ext cx="4478070" cy="3954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559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6965245" cy="1202485"/>
          </a:xfrm>
        </p:spPr>
        <p:txBody>
          <a:bodyPr/>
          <a:lstStyle/>
          <a:p>
            <a:r>
              <a:rPr lang="fr-CA" dirty="0" smtClean="0"/>
              <a:t>Les groupes alimentaires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0" r="7070"/>
          <a:stretch/>
        </p:blipFill>
        <p:spPr>
          <a:xfrm>
            <a:off x="1475656" y="1916832"/>
            <a:ext cx="3024336" cy="3971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5" r="7743"/>
          <a:stretch/>
        </p:blipFill>
        <p:spPr>
          <a:xfrm>
            <a:off x="4771078" y="1916832"/>
            <a:ext cx="2970521" cy="3948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249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Création faite avec des fruits et des légumes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66" r="11966"/>
          <a:stretch/>
        </p:blipFill>
        <p:spPr>
          <a:xfrm>
            <a:off x="1284249" y="2060848"/>
            <a:ext cx="5808031" cy="3891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327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2255" y="789059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Dégustation de la carambole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16832"/>
            <a:ext cx="5280586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http://www.banagrumes.com/app/site/skin/images/carambol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80728"/>
            <a:ext cx="1512168" cy="810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149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Dégustation de </a:t>
            </a:r>
            <a:r>
              <a:rPr lang="fr-CA" dirty="0"/>
              <a:t>la carambole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65" y="2119313"/>
            <a:ext cx="4804833" cy="360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1163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Dégustation de la carambole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44824"/>
            <a:ext cx="5200410" cy="3900308"/>
          </a:xfrm>
        </p:spPr>
      </p:pic>
    </p:spTree>
    <p:extLst>
      <p:ext uri="{BB962C8B-B14F-4D97-AF65-F5344CB8AC3E}">
        <p14:creationId xmlns:p14="http://schemas.microsoft.com/office/powerpoint/2010/main" val="350431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Dégustation de la carambole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2038655"/>
            <a:ext cx="4912378" cy="3684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738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Brochettes de fruits et de fromages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27" y="3320988"/>
            <a:ext cx="3313263" cy="249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7" r="6628"/>
          <a:stretch/>
        </p:blipFill>
        <p:spPr>
          <a:xfrm>
            <a:off x="4283968" y="2132856"/>
            <a:ext cx="3775181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040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Brochettes de fruits et de fromages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65" y="2119313"/>
            <a:ext cx="4804833" cy="3603625"/>
          </a:xfrm>
        </p:spPr>
      </p:pic>
    </p:spTree>
    <p:extLst>
      <p:ext uri="{BB962C8B-B14F-4D97-AF65-F5344CB8AC3E}">
        <p14:creationId xmlns:p14="http://schemas.microsoft.com/office/powerpoint/2010/main" val="4282922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Brochettes de fruits et de fromages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132856"/>
            <a:ext cx="5056394" cy="379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211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Brochettes de fruits et de fromages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88840"/>
            <a:ext cx="5128402" cy="384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008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Brochettes de fruits et de fromages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04864"/>
            <a:ext cx="5056394" cy="379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909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groupes alimentaires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9" r="4343"/>
          <a:stretch/>
        </p:blipFill>
        <p:spPr>
          <a:xfrm>
            <a:off x="1187624" y="2051784"/>
            <a:ext cx="3148849" cy="3969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" r="9476"/>
          <a:stretch/>
        </p:blipFill>
        <p:spPr>
          <a:xfrm>
            <a:off x="4716016" y="1988840"/>
            <a:ext cx="3024336" cy="4032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579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Brochettes de fruits et de fromages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0848"/>
            <a:ext cx="5488442" cy="4116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324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Brochettes de fruits et de fromages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32856"/>
            <a:ext cx="2729830" cy="3639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32856"/>
            <a:ext cx="2664296" cy="355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906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Brochettes de fruits et de fromages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t="15006" b="12331"/>
          <a:stretch/>
        </p:blipFill>
        <p:spPr>
          <a:xfrm>
            <a:off x="1763688" y="2276872"/>
            <a:ext cx="5344426" cy="332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393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Brochettes de fruits et de fromages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60848"/>
            <a:ext cx="5128402" cy="384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408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Brochettes de fruits et de fromages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0848"/>
            <a:ext cx="5344426" cy="400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571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Notre sortie au Métro </a:t>
            </a: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65" y="2119313"/>
            <a:ext cx="4804833" cy="360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241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Notre sortie au Métro </a:t>
            </a:r>
            <a:endParaRPr lang="fr-CA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65" y="2119313"/>
            <a:ext cx="4804833" cy="360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481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Notre sortie au Métro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65" y="2119313"/>
            <a:ext cx="4804833" cy="3603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67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965245" cy="1202485"/>
          </a:xfrm>
        </p:spPr>
        <p:txBody>
          <a:bodyPr/>
          <a:lstStyle/>
          <a:p>
            <a:r>
              <a:rPr lang="fr-CA" dirty="0"/>
              <a:t>Notre sortie au Métro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28800"/>
            <a:ext cx="5704466" cy="427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819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6965245" cy="1202485"/>
          </a:xfrm>
        </p:spPr>
        <p:txBody>
          <a:bodyPr/>
          <a:lstStyle/>
          <a:p>
            <a:r>
              <a:rPr lang="fr-CA" dirty="0"/>
              <a:t>Notre sortie au Métro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00808"/>
            <a:ext cx="5632458" cy="4224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571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5415">
        <p:wipe/>
      </p:transition>
    </mc:Choice>
    <mc:Fallback>
      <p:transition spd="slow" advTm="541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naise">
  <a:themeElements>
    <a:clrScheme name="Punais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naise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nai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196</TotalTime>
  <Words>277</Words>
  <Application>Microsoft Office PowerPoint</Application>
  <PresentationFormat>Affichage à l'écran (4:3)</PresentationFormat>
  <Paragraphs>46</Paragraphs>
  <Slides>44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5" baseType="lpstr">
      <vt:lpstr>Punaise</vt:lpstr>
      <vt:lpstr>Les saines habitudes de vie </vt:lpstr>
      <vt:lpstr>Les aliments sains et les aliments non sains pour la santé</vt:lpstr>
      <vt:lpstr>Les groupes alimentaires</vt:lpstr>
      <vt:lpstr>Les groupes alimentaires</vt:lpstr>
      <vt:lpstr>Notre sortie au Métro </vt:lpstr>
      <vt:lpstr>Notre sortie au Métro </vt:lpstr>
      <vt:lpstr>Notre sortie au Métro </vt:lpstr>
      <vt:lpstr>Notre sortie au Métro </vt:lpstr>
      <vt:lpstr>Notre sortie au Métro </vt:lpstr>
      <vt:lpstr>Notre sortie au Métro </vt:lpstr>
      <vt:lpstr>Notre sortie au Métro </vt:lpstr>
      <vt:lpstr>Notre sortie au Métro </vt:lpstr>
      <vt:lpstr>Partage d’une collation avec les élèves du secondaire </vt:lpstr>
      <vt:lpstr>Partage d’une collation avec les élèves du secondaire </vt:lpstr>
      <vt:lpstr>Partage d’une collation avec les élèves du secondaire </vt:lpstr>
      <vt:lpstr>Création faite avec des fruits et des légumes</vt:lpstr>
      <vt:lpstr>Création faite avec des fruits et des légumes</vt:lpstr>
      <vt:lpstr>Création faite avec des fruits et des légumes</vt:lpstr>
      <vt:lpstr>Création faite avec des fruits et des légumes</vt:lpstr>
      <vt:lpstr>Création faite avec des fruits et des légumes</vt:lpstr>
      <vt:lpstr>Création faite avec des fruits et des légumes</vt:lpstr>
      <vt:lpstr>Création faite avec des fruits et des légumes</vt:lpstr>
      <vt:lpstr>Création faite avec des fruits et des légumes</vt:lpstr>
      <vt:lpstr>Création faite avec des fruits et des légumes</vt:lpstr>
      <vt:lpstr>Création faite avec des fruits et des légumes</vt:lpstr>
      <vt:lpstr>Création faite avec des fruits et des légumes</vt:lpstr>
      <vt:lpstr>Création faite avec des fruits et des légumes</vt:lpstr>
      <vt:lpstr>Création faite avec des fruits et des légumes</vt:lpstr>
      <vt:lpstr>Création faite avec des fruits et des légumes</vt:lpstr>
      <vt:lpstr>Création faite avec des fruits et des légumes</vt:lpstr>
      <vt:lpstr>Dégustation de la carambole</vt:lpstr>
      <vt:lpstr>Dégustation de la carambole</vt:lpstr>
      <vt:lpstr>Dégustation de la carambole</vt:lpstr>
      <vt:lpstr>Dégustation de la carambole</vt:lpstr>
      <vt:lpstr>Brochettes de fruits et de fromages</vt:lpstr>
      <vt:lpstr>Brochettes de fruits et de fromages</vt:lpstr>
      <vt:lpstr>Brochettes de fruits et de fromages</vt:lpstr>
      <vt:lpstr>Brochettes de fruits et de fromages</vt:lpstr>
      <vt:lpstr>Brochettes de fruits et de fromages</vt:lpstr>
      <vt:lpstr>Brochettes de fruits et de fromages</vt:lpstr>
      <vt:lpstr>Brochettes de fruits et de fromages</vt:lpstr>
      <vt:lpstr>Brochettes de fruits et de fromages</vt:lpstr>
      <vt:lpstr>Brochettes de fruits et de fromages</vt:lpstr>
      <vt:lpstr>Brochettes de fruits et de fromages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saines habitudes de vie</dc:title>
  <dc:creator>Andz</dc:creator>
  <cp:lastModifiedBy>Andz</cp:lastModifiedBy>
  <cp:revision>17</cp:revision>
  <dcterms:created xsi:type="dcterms:W3CDTF">2014-12-01T12:55:05Z</dcterms:created>
  <dcterms:modified xsi:type="dcterms:W3CDTF">2014-12-04T14:53:04Z</dcterms:modified>
</cp:coreProperties>
</file>